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68" r:id="rId4"/>
    <p:sldId id="265" r:id="rId5"/>
    <p:sldId id="264" r:id="rId6"/>
    <p:sldId id="269" r:id="rId7"/>
    <p:sldId id="276" r:id="rId8"/>
    <p:sldId id="277" r:id="rId9"/>
    <p:sldId id="278" r:id="rId10"/>
    <p:sldId id="266" r:id="rId11"/>
    <p:sldId id="272" r:id="rId12"/>
    <p:sldId id="280" r:id="rId13"/>
    <p:sldId id="279" r:id="rId14"/>
    <p:sldId id="271" r:id="rId15"/>
    <p:sldId id="281" r:id="rId16"/>
    <p:sldId id="270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7ABC32"/>
    <a:srgbClr val="00FFFF"/>
    <a:srgbClr val="00FF00"/>
    <a:srgbClr val="FF66CC"/>
    <a:srgbClr val="FFFF00"/>
    <a:srgbClr val="66FF33"/>
    <a:srgbClr val="99FF33"/>
    <a:srgbClr val="00A4DE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16666666666665"/>
          <c:y val="8.7499999999999994E-2"/>
          <c:w val="0.53749999999999998"/>
          <c:h val="0.806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917-4435-8575-7B2D55A6D19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917-4435-8575-7B2D55A6D19F}"/>
              </c:ext>
            </c:extLst>
          </c:dPt>
          <c:dPt>
            <c:idx val="2"/>
            <c:bubble3D val="0"/>
            <c:spPr>
              <a:solidFill>
                <a:srgbClr val="7ABC3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917-4435-8575-7B2D55A6D19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68300" h="3683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917-4435-8575-7B2D55A6D19F}"/>
              </c:ext>
            </c:extLst>
          </c:dPt>
          <c:dLbls>
            <c:dLbl>
              <c:idx val="0"/>
              <c:layout>
                <c:manualLayout>
                  <c:x val="4.3845800524934232E-2"/>
                  <c:y val="5.0863927165354331E-2"/>
                </c:manualLayout>
              </c:layout>
              <c:tx>
                <c:rich>
                  <a:bodyPr/>
                  <a:lstStyle/>
                  <a:p>
                    <a:fld id="{49192B63-C419-46D5-9E7F-7E0BAF4013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        </a:t>
                    </a:r>
                    <a:fld id="{9B5D64C3-2DB8-4D54-8A6D-D3A5C0475548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fld id="{8B4E0A00-8B1D-42E9-943A-6AD584E58B14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917-4435-8575-7B2D55A6D19F}"/>
                </c:ext>
              </c:extLst>
            </c:dLbl>
            <c:dLbl>
              <c:idx val="1"/>
              <c:layout>
                <c:manualLayout>
                  <c:x val="0"/>
                  <c:y val="-0.23682234251968504"/>
                </c:manualLayout>
              </c:layout>
              <c:tx>
                <c:rich>
                  <a:bodyPr/>
                  <a:lstStyle/>
                  <a:p>
                    <a:fld id="{BF1FBBF6-E0D8-445A-8B3E-FB4636A1D442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</a:t>
                    </a:r>
                    <a:fld id="{04DFC12C-8D84-4FC4-BA80-49EC74878B4C}" type="VALUE">
                      <a:rPr lang="ru-RU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5340A707-D73D-412A-BD39-06457B43C1AB}" type="PERCENTAGE">
                      <a:rPr lang="ru-RU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17-4435-8575-7B2D55A6D19F}"/>
                </c:ext>
              </c:extLst>
            </c:dLbl>
            <c:dLbl>
              <c:idx val="2"/>
              <c:layout>
                <c:manualLayout>
                  <c:x val="1.8166010498687664E-3"/>
                  <c:y val="-2.54382381889763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D08FD7-44C1-4E34-9B16-DF2380BBA3A6}" type="CATEGORYNAME">
                      <a:rPr lang="ru-RU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</a:t>
                    </a:r>
                    <a:fld id="{09815485-1E98-4205-8318-DAC269304919}" type="VALU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</a:t>
                    </a:r>
                    <a:fld id="{C4F2BF65-47FB-4DF3-8EFF-63C400928104}" type="PERCENTAGE">
                      <a:rPr lang="ru-RU" sz="1400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0219816272966"/>
                      <c:h val="0.1913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17-4435-8575-7B2D55A6D19F}"/>
                </c:ext>
              </c:extLst>
            </c:dLbl>
            <c:dLbl>
              <c:idx val="3"/>
              <c:layout>
                <c:manualLayout>
                  <c:x val="1.4663092278728461E-2"/>
                  <c:y val="1.2823449803149607E-2"/>
                </c:manualLayout>
              </c:layout>
              <c:tx>
                <c:rich>
                  <a:bodyPr/>
                  <a:lstStyle/>
                  <a:p>
                    <a:fld id="{0442D456-B111-411B-8ED1-23F67EC647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     </a:t>
                    </a:r>
                    <a:fld id="{D5ED3A1C-12FA-4554-9190-B9E8C460A8BF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           </a:t>
                    </a:r>
                    <a:fld id="{16963455-5A23-460A-ACD4-019D2632F60E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7896981627298"/>
                      <c:h val="0.276406249999999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17-4435-8575-7B2D55A6D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Дотация</c:v>
                </c:pt>
                <c:pt idx="2">
                  <c:v>Субвенции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15535051</c:v>
                </c:pt>
                <c:pt idx="1">
                  <c:v>34180333</c:v>
                </c:pt>
                <c:pt idx="2">
                  <c:v>9307283</c:v>
                </c:pt>
                <c:pt idx="3">
                  <c:v>1816565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7-4435-8575-7B2D55A6D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3394742359934"/>
          <c:y val="0.26200907972997783"/>
          <c:w val="0.41895234904210255"/>
          <c:h val="0.737990811104154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47700" h="647700" prst="coolSlant"/>
              <a:bevelB prst="artDeco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B7A-4BAC-AA7F-1D00F89603E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7A-4BAC-AA7F-1D00F89603ED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7A-4BAC-AA7F-1D00F89603ED}"/>
              </c:ext>
            </c:extLst>
          </c:dPt>
          <c:dPt>
            <c:idx val="3"/>
            <c:bubble3D val="0"/>
            <c:spPr>
              <a:solidFill>
                <a:srgbClr val="FF66C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B7A-4BAC-AA7F-1D00F89603ED}"/>
              </c:ext>
            </c:extLst>
          </c:dPt>
          <c:dPt>
            <c:idx val="4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CB7A-4BAC-AA7F-1D00F89603ED}"/>
              </c:ext>
            </c:extLst>
          </c:dPt>
          <c:dPt>
            <c:idx val="5"/>
            <c:bubble3D val="0"/>
            <c:spPr>
              <a:solidFill>
                <a:srgbClr val="7ABC3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47700" h="647700" prst="coolSlant"/>
                <a:bevelB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7A-4BAC-AA7F-1D00F89603ED}"/>
              </c:ext>
            </c:extLst>
          </c:dPt>
          <c:dLbls>
            <c:dLbl>
              <c:idx val="0"/>
              <c:layout>
                <c:manualLayout>
                  <c:x val="-0.22408098444216212"/>
                  <c:y val="-1.3718045869853058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5B4116-571D-41C9-B1C8-F4543B552A92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</a:t>
                    </a:r>
                    <a:fld id="{4A04A005-FAA1-47B0-B713-7401752DEBD4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fld id="{D4812B69-80F8-4BA9-BD1A-39A7050DDA52}" type="PERCENTAG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3373147197184"/>
                      <c:h val="0.252288581592467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7A-4BAC-AA7F-1D00F89603ED}"/>
                </c:ext>
              </c:extLst>
            </c:dLbl>
            <c:dLbl>
              <c:idx val="1"/>
              <c:layout>
                <c:manualLayout>
                  <c:x val="-0.19740423751378905"/>
                  <c:y val="-0.15362729825281479"/>
                </c:manualLayout>
              </c:layout>
              <c:tx>
                <c:rich>
                  <a:bodyPr/>
                  <a:lstStyle/>
                  <a:p>
                    <a:fld id="{FA14C842-71B7-4960-99C3-69938FFD610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 </a:t>
                    </a:r>
                    <a:fld id="{9DD97721-229F-47D8-9AD1-C2DE1040A60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 </a:t>
                    </a:r>
                    <a:fld id="{A32C0906-FD40-4399-A232-B764A9B05ED8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7A-4BAC-AA7F-1D00F89603ED}"/>
                </c:ext>
              </c:extLst>
            </c:dLbl>
            <c:dLbl>
              <c:idx val="2"/>
              <c:layout>
                <c:manualLayout>
                  <c:x val="3.8930858280396052E-2"/>
                  <c:y val="-0.25134862108946526"/>
                </c:manualLayout>
              </c:layout>
              <c:tx>
                <c:rich>
                  <a:bodyPr/>
                  <a:lstStyle/>
                  <a:p>
                    <a:fld id="{E162B7CD-6786-48CF-B7B0-C8D0A2FF6C0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                </a:t>
                    </a:r>
                    <a:fld id="{16882EA4-576A-40A8-AE27-CF3B30CC0B06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  <a:p>
                    <a:fld id="{23521540-40AC-4C6B-9371-E8427D5E7E7D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2553159115977"/>
                      <c:h val="0.214080531513918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7A-4BAC-AA7F-1D00F89603ED}"/>
                </c:ext>
              </c:extLst>
            </c:dLbl>
            <c:dLbl>
              <c:idx val="3"/>
              <c:layout>
                <c:manualLayout>
                  <c:x val="0.21104454334512526"/>
                  <c:y val="-0.211370943093704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7B7345-0915-4224-B10E-E27229BA3026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</a:t>
                    </a:r>
                  </a:p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</a:t>
                    </a:r>
                    <a:fld id="{D4222031-855E-487C-AEF1-1FC28546BD8F}" type="VALUE">
                      <a:rPr lang="ru-RU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fld id="{33D49819-1824-4F28-8514-191D0BE3A351}" type="PERCENTAG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8413912029116"/>
                      <c:h val="0.319004102793158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7A-4BAC-AA7F-1D00F89603ED}"/>
                </c:ext>
              </c:extLst>
            </c:dLbl>
            <c:dLbl>
              <c:idx val="4"/>
              <c:layout>
                <c:manualLayout>
                  <c:x val="0.19684050363269809"/>
                  <c:y val="-1.5027844889506628E-2"/>
                </c:manualLayout>
              </c:layout>
              <c:tx>
                <c:rich>
                  <a:bodyPr/>
                  <a:lstStyle/>
                  <a:p>
                    <a:fld id="{304A1961-FB77-4418-9EE2-D512EA06FA7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473F7A84-5869-4166-A69C-257A809C69E4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  <a:p>
                    <a:fld id="{72F9932F-BA1C-4270-8E64-0F33F2829161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B7A-4BAC-AA7F-1D00F89603ED}"/>
                </c:ext>
              </c:extLst>
            </c:dLbl>
            <c:dLbl>
              <c:idx val="5"/>
              <c:layout>
                <c:manualLayout>
                  <c:x val="0.18246858635424185"/>
                  <c:y val="0.1368427204092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B70558-98E1-4003-9253-44195D1FC857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fld id="{D19A18C3-7956-42BB-80AC-40D41D012B22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fld id="{C3251A6B-BE5F-4559-B6A2-E03673ECB7B3}" type="PERCENTAG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06568891914363"/>
                      <c:h val="0.21551362493221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7A-4BAC-AA7F-1D00F8960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7ABC3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подоходный налог с физических лиц</c:v>
                </c:pt>
                <c:pt idx="1">
                  <c:v>налог на добавленную стоимость</c:v>
                </c:pt>
                <c:pt idx="2">
                  <c:v>налоги на собственность</c:v>
                </c:pt>
                <c:pt idx="3">
                  <c:v>другие налоги от выручки от реализации товаров (работ, услуг)</c:v>
                </c:pt>
                <c:pt idx="4">
                  <c:v>иные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7983814</c:v>
                </c:pt>
                <c:pt idx="1">
                  <c:v>3128917</c:v>
                </c:pt>
                <c:pt idx="2">
                  <c:v>1014660</c:v>
                </c:pt>
                <c:pt idx="3">
                  <c:v>1342865</c:v>
                </c:pt>
                <c:pt idx="4">
                  <c:v>127199</c:v>
                </c:pt>
                <c:pt idx="5">
                  <c:v>1937596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4-4913-85C2-F446F9CEB7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4"/>
        <c:holeSize val="4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56221430711779"/>
          <c:y val="0.23398077246501667"/>
          <c:w val="0.6163889465584026"/>
          <c:h val="0.52771294615123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127000" h="127000"/>
            </a:sp3d>
          </c:spPr>
          <c:explosion val="1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180-4EC4-B90A-337ED58BFBB7}"/>
              </c:ext>
            </c:extLst>
          </c:dPt>
          <c:dPt>
            <c:idx val="1"/>
            <c:bubble3D val="0"/>
            <c:spPr>
              <a:solidFill>
                <a:srgbClr val="EA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180-4EC4-B90A-337ED58BFBB7}"/>
              </c:ext>
            </c:extLst>
          </c:dPt>
          <c:dPt>
            <c:idx val="2"/>
            <c:bubble3D val="0"/>
            <c:spPr>
              <a:solidFill>
                <a:srgbClr val="339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180-4EC4-B90A-337ED58BFB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180-4EC4-B90A-337ED58BFBB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180-4EC4-B90A-337ED58BFB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0180-4EC4-B90A-337ED58BFBB7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180-4EC4-B90A-337ED58BFBB7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0180-4EC4-B90A-337ED58BFBB7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17500" h="3175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180-4EC4-B90A-337ED58BFBB7}"/>
              </c:ext>
            </c:extLst>
          </c:dPt>
          <c:dLbls>
            <c:dLbl>
              <c:idx val="0"/>
              <c:layout>
                <c:manualLayout>
                  <c:x val="7.214894126617151E-2"/>
                  <c:y val="-6.59591257117886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2851D-A900-41B8-BE69-249EA87FA5E4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</a:t>
                    </a:r>
                    <a:fld id="{E0707768-5C23-40A9-9D06-CD8E678E149F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</a:t>
                    </a:r>
                    <a:fld id="{E70F752E-1CCA-4377-8FAB-2E13256A30E1}" type="PERCENTAG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68140559982885"/>
                      <c:h val="0.224345173804721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80-4EC4-B90A-337ED58BFBB7}"/>
                </c:ext>
              </c:extLst>
            </c:dLbl>
            <c:dLbl>
              <c:idx val="1"/>
              <c:layout>
                <c:manualLayout>
                  <c:x val="3.0962558511314235E-2"/>
                  <c:y val="7.9366772993423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FA8783-F243-4B1C-898C-4FC57993B7E5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</a:t>
                    </a:r>
                    <a:fld id="{1AD2F326-1411-48D7-985E-DC404D703D2F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DE5F3268-0B84-49C4-94C7-40092F6C5F5A}" type="PERCENTAGE">
                      <a:rPr lang="ru-RU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07581487022789"/>
                      <c:h val="0.16578050257943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80-4EC4-B90A-337ED58BFBB7}"/>
                </c:ext>
              </c:extLst>
            </c:dLbl>
            <c:dLbl>
              <c:idx val="2"/>
              <c:layout>
                <c:manualLayout>
                  <c:x val="-1.5604524500307585E-2"/>
                  <c:y val="7.1034802434169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F316E0-E130-48EC-9126-8FA354691583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</a:t>
                    </a:r>
                    <a:fld id="{65035EF1-CCD4-49A8-992F-84525B08C8FC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A59BD0AF-5F1C-4706-81C3-1D7EE6389D2E}" type="PERCENTAGE">
                      <a:rPr lang="ru-RU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07966742616109"/>
                      <c:h val="0.210300002473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80-4EC4-B90A-337ED58BFBB7}"/>
                </c:ext>
              </c:extLst>
            </c:dLbl>
            <c:dLbl>
              <c:idx val="3"/>
              <c:layout>
                <c:manualLayout>
                  <c:x val="-2.3254308958565253E-2"/>
                  <c:y val="3.43613095408420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491002-874D-4819-8A87-EFDB7695F18D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</a:t>
                    </a:r>
                    <a:fld id="{E14B8C59-83AC-45FD-8CC7-B391D805C274}" type="VALUE"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3A3B2377-C905-40EF-9BD4-54DBA2F79FE1}" type="PERCENTAGE"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5673175323094"/>
                      <c:h val="0.217006064208151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180-4EC4-B90A-337ED58BFBB7}"/>
                </c:ext>
              </c:extLst>
            </c:dLbl>
            <c:dLbl>
              <c:idx val="4"/>
              <c:layout>
                <c:manualLayout>
                  <c:x val="-0.12278845404622962"/>
                  <c:y val="-3.47131723769001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D23E73-0895-4931-AFF8-F66580CBBF9A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</a:t>
                    </a:r>
                    <a:fld id="{7363F5ED-B6AE-49E5-ADC6-AEE092843C68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  </a:t>
                    </a:r>
                    <a:fld id="{BB79F76D-055B-4477-9DE5-4D5A5FA0C4E1}" type="PERCENTAG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6902402787936"/>
                      <c:h val="0.311589697378561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80-4EC4-B90A-337ED58BFBB7}"/>
                </c:ext>
              </c:extLst>
            </c:dLbl>
            <c:dLbl>
              <c:idx val="5"/>
              <c:layout>
                <c:manualLayout>
                  <c:x val="-7.0155333779233428E-2"/>
                  <c:y val="-0.127073286893582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03B394-3FE3-4A03-ABF0-7E30652C92BF}" type="CATEGORYNAME">
                      <a:rPr lang="ru-RU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CDA0F145-390F-4EE8-8098-80B199E365B1}" type="VALUE"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</a:t>
                    </a:r>
                    <a:fld id="{A8D0CF72-4217-4678-9FE5-7338B473918C}" type="PERCENTAG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19228970268659"/>
                      <c:h val="0.164513622617420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180-4EC4-B90A-337ED58BFBB7}"/>
                </c:ext>
              </c:extLst>
            </c:dLbl>
            <c:dLbl>
              <c:idx val="6"/>
              <c:layout>
                <c:manualLayout>
                  <c:x val="5.2063826293498143E-2"/>
                  <c:y val="-7.27341221592107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C9076C-9FEC-4DA0-9709-30F6A4676F10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</a:t>
                    </a:r>
                    <a:fld id="{73AE7CA0-0ACB-4351-9915-B6132CDB62F0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                                         </a:t>
                    </a:r>
                    <a:fld id="{DA48BFC3-DFA2-48FC-86B4-7BBF7CDC1965}" type="PERCENTAG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67585137197945"/>
                      <c:h val="0.221692258969107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180-4EC4-B90A-337ED58BFBB7}"/>
                </c:ext>
              </c:extLst>
            </c:dLbl>
            <c:dLbl>
              <c:idx val="7"/>
              <c:layout>
                <c:manualLayout>
                  <c:x val="1.2589966620246218E-2"/>
                  <c:y val="-2.3077812853590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45463454582251"/>
                      <c:h val="0.186159447456523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180-4EC4-B90A-337ED58BFBB7}"/>
                </c:ext>
              </c:extLst>
            </c:dLbl>
            <c:dLbl>
              <c:idx val="8"/>
              <c:layout>
                <c:manualLayout>
                  <c:x val="9.1300926257470213E-3"/>
                  <c:y val="-0.137671740004555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D5DEDE-862F-4C71-ABF5-ADDFF709F513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           </a:t>
                    </a:r>
                    <a:fld id="{79BF1FFD-F93B-44C1-919F-3E656A5F5245}" type="VALUE">
                      <a:rPr lang="ru-RU" baseline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; </a:t>
                    </a:r>
                    <a:fld id="{B82C11C1-E039-482E-8CF3-54495AD34FC6}" type="PERCENTAGE">
                      <a:rPr lang="ru-RU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0897414912482"/>
                      <c:h val="0.223980216142235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180-4EC4-B90A-337ED58BF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Общегосударственная деятельность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Жилищно-коммунальные услуги и жилищное строительство</c:v>
                </c:pt>
                <c:pt idx="5">
                  <c:v>Здравоохранение</c:v>
                </c:pt>
                <c:pt idx="6">
                  <c:v>Физическая культура, спорт, культура и средства массовой информации</c:v>
                </c:pt>
                <c:pt idx="7">
                  <c:v>Образование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6023465</c:v>
                </c:pt>
                <c:pt idx="1">
                  <c:v>5500</c:v>
                </c:pt>
                <c:pt idx="2">
                  <c:v>6502892</c:v>
                </c:pt>
                <c:pt idx="3">
                  <c:v>1147</c:v>
                </c:pt>
                <c:pt idx="4">
                  <c:v>4841656</c:v>
                </c:pt>
                <c:pt idx="5">
                  <c:v>13315534</c:v>
                </c:pt>
                <c:pt idx="6">
                  <c:v>2674070</c:v>
                </c:pt>
                <c:pt idx="7">
                  <c:v>20974771</c:v>
                </c:pt>
                <c:pt idx="8">
                  <c:v>6500197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0-4EC4-B90A-337ED58BFBB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4.xml"/><Relationship Id="rId1" Type="http://schemas.openxmlformats.org/officeDocument/2006/relationships/slide" Target="../slides/slide5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C885F-BB2E-49C0-B4F0-8354AC92E64B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F06D5-FA65-4DFB-892F-727A8F54CED4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4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Бюджетный процесс в Республике Беларусь</a:t>
          </a:r>
          <a:endParaRPr lang="ru-RU" sz="1400" b="1" dirty="0">
            <a:solidFill>
              <a:schemeClr val="tx1"/>
            </a:solidFill>
          </a:endParaRPr>
        </a:p>
      </dgm:t>
    </dgm:pt>
    <dgm:pt modelId="{120BB768-8F43-4074-BECC-E3DE69CE4875}" type="parTrans" cxnId="{C9038591-67FA-4743-8DF2-43B0209A09D2}">
      <dgm:prSet/>
      <dgm:spPr/>
      <dgm:t>
        <a:bodyPr/>
        <a:lstStyle/>
        <a:p>
          <a:endParaRPr lang="ru-RU"/>
        </a:p>
      </dgm:t>
    </dgm:pt>
    <dgm:pt modelId="{7F3819F2-51C7-4180-8473-CB694F7BC1F7}" type="sibTrans" cxnId="{C9038591-67FA-4743-8DF2-43B0209A09D2}">
      <dgm:prSet/>
      <dgm:spPr/>
      <dgm:t>
        <a:bodyPr/>
        <a:lstStyle/>
        <a:p>
          <a:endParaRPr lang="ru-RU"/>
        </a:p>
      </dgm:t>
    </dgm:pt>
    <dgm:pt modelId="{C010EF1D-BD4B-4F3A-A18D-F9A257D8DBBC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Бюджетная система Республики Беларусь</a:t>
          </a:r>
          <a:endParaRPr lang="ru-RU" sz="1400" b="1" dirty="0">
            <a:solidFill>
              <a:schemeClr val="tx1"/>
            </a:solidFill>
          </a:endParaRPr>
        </a:p>
      </dgm:t>
    </dgm:pt>
    <dgm:pt modelId="{56B912CE-DBA6-4274-BA01-A979CFEDE293}" type="parTrans" cxnId="{AADF4074-D31D-4A46-939E-D22137FB512D}">
      <dgm:prSet/>
      <dgm:spPr/>
      <dgm:t>
        <a:bodyPr/>
        <a:lstStyle/>
        <a:p>
          <a:endParaRPr lang="ru-RU"/>
        </a:p>
      </dgm:t>
    </dgm:pt>
    <dgm:pt modelId="{33B9EA03-D744-470B-97E5-6929B544DB6D}" type="sibTrans" cxnId="{AADF4074-D31D-4A46-939E-D22137FB512D}">
      <dgm:prSet/>
      <dgm:spPr/>
      <dgm:t>
        <a:bodyPr/>
        <a:lstStyle/>
        <a:p>
          <a:endParaRPr lang="ru-RU"/>
        </a:p>
      </dgm:t>
    </dgm:pt>
    <dgm:pt modelId="{59AA08D8-4D15-4634-82FC-DCC8BAE58C3E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бюджета</a:t>
          </a:r>
          <a:endParaRPr lang="ru-RU" sz="1400" b="1" dirty="0">
            <a:solidFill>
              <a:schemeClr val="tx1"/>
            </a:solidFill>
          </a:endParaRPr>
        </a:p>
      </dgm:t>
    </dgm:pt>
    <dgm:pt modelId="{5A6CBBE0-31AC-43CB-8104-C6310B8670AE}" type="parTrans" cxnId="{67F151DA-5F5A-4961-97A1-2B7E643C27AC}">
      <dgm:prSet/>
      <dgm:spPr/>
      <dgm:t>
        <a:bodyPr/>
        <a:lstStyle/>
        <a:p>
          <a:endParaRPr lang="ru-RU"/>
        </a:p>
      </dgm:t>
    </dgm:pt>
    <dgm:pt modelId="{A7E80B39-4B2E-4975-A63A-39A7CDDFFA47}" type="sibTrans" cxnId="{67F151DA-5F5A-4961-97A1-2B7E643C27AC}">
      <dgm:prSet/>
      <dgm:spPr/>
      <dgm:t>
        <a:bodyPr/>
        <a:lstStyle/>
        <a:p>
          <a:endParaRPr lang="ru-RU"/>
        </a:p>
      </dgm:t>
    </dgm:pt>
    <dgm:pt modelId="{0868860E-7C02-4C4D-A893-25456755F086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endParaRPr lang="ru-RU" sz="1400" b="1" dirty="0">
            <a:solidFill>
              <a:schemeClr val="tx1"/>
            </a:solidFill>
          </a:endParaRPr>
        </a:p>
      </dgm:t>
    </dgm:pt>
    <dgm:pt modelId="{80B6D2A3-7467-4470-865F-C6759190CFF1}" type="parTrans" cxnId="{20FDBC8E-6ADF-4A53-A088-243796352AF2}">
      <dgm:prSet/>
      <dgm:spPr/>
      <dgm:t>
        <a:bodyPr/>
        <a:lstStyle/>
        <a:p>
          <a:endParaRPr lang="ru-RU"/>
        </a:p>
      </dgm:t>
    </dgm:pt>
    <dgm:pt modelId="{263455ED-575C-4F65-BEF5-B090F5CB86D2}" type="sibTrans" cxnId="{20FDBC8E-6ADF-4A53-A088-243796352AF2}">
      <dgm:prSet/>
      <dgm:spPr/>
      <dgm:t>
        <a:bodyPr/>
        <a:lstStyle/>
        <a:p>
          <a:endParaRPr lang="ru-RU"/>
        </a:p>
      </dgm:t>
    </dgm:pt>
    <dgm:pt modelId="{877FB1C1-57EC-454C-940E-3ECD4CE35219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1400" b="0" u="sng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r>
            <a:rPr lang="ru-RU" sz="1400" b="0" u="sng" dirty="0">
              <a:solidFill>
                <a:schemeClr val="tx1"/>
              </a:solidFill>
            </a:rPr>
            <a:t>. </a:t>
          </a:r>
          <a:r>
            <a:rPr lang="ru-RU" sz="1400" dirty="0">
              <a:solidFill>
                <a:schemeClr val="tx1"/>
              </a:solidFill>
            </a:rPr>
            <a:t>Расходы.</a:t>
          </a:r>
        </a:p>
      </dgm:t>
    </dgm:pt>
    <dgm:pt modelId="{0BF76C3C-0BFA-4A84-B411-3FF632B35986}" type="parTrans" cxnId="{6A1C044F-EEF8-4784-BC06-4566A06F4623}">
      <dgm:prSet/>
      <dgm:spPr/>
      <dgm:t>
        <a:bodyPr/>
        <a:lstStyle/>
        <a:p>
          <a:endParaRPr lang="ru-RU"/>
        </a:p>
      </dgm:t>
    </dgm:pt>
    <dgm:pt modelId="{3FE457BF-1F22-4B32-ACD3-078EC9ABA0FC}" type="sibTrans" cxnId="{6A1C044F-EEF8-4784-BC06-4566A06F4623}">
      <dgm:prSet/>
      <dgm:spPr/>
      <dgm:t>
        <a:bodyPr/>
        <a:lstStyle/>
        <a:p>
          <a:endParaRPr lang="ru-RU"/>
        </a:p>
      </dgm:t>
    </dgm:pt>
    <dgm:pt modelId="{319DBC24-C2DA-4CD9-85D0-A82107BBEEC1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1400" b="0" u="sng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r>
            <a:rPr lang="ru-RU" sz="1400" b="0" u="sng" dirty="0">
              <a:solidFill>
                <a:schemeClr val="tx1"/>
              </a:solidFill>
            </a:rPr>
            <a:t>. </a:t>
          </a:r>
          <a:r>
            <a:rPr lang="ru-RU" sz="1400" dirty="0">
              <a:solidFill>
                <a:schemeClr val="tx1"/>
              </a:solidFill>
            </a:rPr>
            <a:t>Государственные программы</a:t>
          </a:r>
        </a:p>
      </dgm:t>
    </dgm:pt>
    <dgm:pt modelId="{F20E6612-730E-49E0-BA39-78B9286B8DE1}" type="parTrans" cxnId="{AE7FD0D1-7A78-4479-B6AC-E0C61DF2D5B0}">
      <dgm:prSet/>
      <dgm:spPr/>
      <dgm:t>
        <a:bodyPr/>
        <a:lstStyle/>
        <a:p>
          <a:endParaRPr lang="ru-RU"/>
        </a:p>
      </dgm:t>
    </dgm:pt>
    <dgm:pt modelId="{6732E101-3C85-44F6-A823-91678B0F2E66}" type="sibTrans" cxnId="{AE7FD0D1-7A78-4479-B6AC-E0C61DF2D5B0}">
      <dgm:prSet/>
      <dgm:spPr/>
      <dgm:t>
        <a:bodyPr/>
        <a:lstStyle/>
        <a:p>
          <a:endParaRPr lang="ru-RU"/>
        </a:p>
      </dgm:t>
    </dgm:pt>
    <dgm:pt modelId="{8D853BC5-78BC-414C-8C9A-B4EF4E87DD12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1400" b="0" u="sng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r>
            <a:rPr lang="ru-RU" sz="1400" b="0" u="sng" dirty="0">
              <a:solidFill>
                <a:schemeClr val="tx1"/>
              </a:solidFill>
            </a:rPr>
            <a:t>. </a:t>
          </a:r>
          <a:r>
            <a:rPr lang="ru-RU" sz="1400" dirty="0">
              <a:solidFill>
                <a:schemeClr val="tx1"/>
              </a:solidFill>
            </a:rPr>
            <a:t>Доходы.</a:t>
          </a:r>
        </a:p>
      </dgm:t>
    </dgm:pt>
    <dgm:pt modelId="{17D93D75-79A7-4895-8134-27ABB1CAAE51}" type="sibTrans" cxnId="{CC86E385-B9AF-4811-AA10-0B6D0EBE4020}">
      <dgm:prSet/>
      <dgm:spPr/>
      <dgm:t>
        <a:bodyPr/>
        <a:lstStyle/>
        <a:p>
          <a:endParaRPr lang="ru-RU"/>
        </a:p>
      </dgm:t>
    </dgm:pt>
    <dgm:pt modelId="{F6E42838-174D-49CF-92F3-3F78ADDFC6B8}" type="parTrans" cxnId="{CC86E385-B9AF-4811-AA10-0B6D0EBE4020}">
      <dgm:prSet/>
      <dgm:spPr/>
      <dgm:t>
        <a:bodyPr/>
        <a:lstStyle/>
        <a:p>
          <a:endParaRPr lang="ru-RU"/>
        </a:p>
      </dgm:t>
    </dgm:pt>
    <dgm:pt modelId="{EF8A2E96-4F92-474D-91B8-B4C540D962D7}" type="pres">
      <dgm:prSet presAssocID="{477C885F-BB2E-49C0-B4F0-8354AC92E64B}" presName="diagram" presStyleCnt="0">
        <dgm:presLayoutVars>
          <dgm:dir/>
          <dgm:resizeHandles val="exact"/>
        </dgm:presLayoutVars>
      </dgm:prSet>
      <dgm:spPr/>
    </dgm:pt>
    <dgm:pt modelId="{9AC2F2D3-9E9A-4BF7-AE59-4CF370F729AB}" type="pres">
      <dgm:prSet presAssocID="{DFCF06D5-FA65-4DFB-892F-727A8F54CED4}" presName="node" presStyleLbl="node1" presStyleIdx="0" presStyleCnt="7">
        <dgm:presLayoutVars>
          <dgm:bulletEnabled val="1"/>
        </dgm:presLayoutVars>
      </dgm:prSet>
      <dgm:spPr/>
    </dgm:pt>
    <dgm:pt modelId="{B90A318A-3FB5-45B5-9381-7B9FEE724AB3}" type="pres">
      <dgm:prSet presAssocID="{7F3819F2-51C7-4180-8473-CB694F7BC1F7}" presName="sibTrans" presStyleCnt="0"/>
      <dgm:spPr/>
    </dgm:pt>
    <dgm:pt modelId="{C5D3FD38-B06B-450D-B0EB-D5C7D3ADE842}" type="pres">
      <dgm:prSet presAssocID="{C010EF1D-BD4B-4F3A-A18D-F9A257D8DBBC}" presName="node" presStyleLbl="node1" presStyleIdx="1" presStyleCnt="7">
        <dgm:presLayoutVars>
          <dgm:bulletEnabled val="1"/>
        </dgm:presLayoutVars>
      </dgm:prSet>
      <dgm:spPr/>
    </dgm:pt>
    <dgm:pt modelId="{356C029D-AAFA-462E-B696-6AA1F4C214BC}" type="pres">
      <dgm:prSet presAssocID="{33B9EA03-D744-470B-97E5-6929B544DB6D}" presName="sibTrans" presStyleCnt="0"/>
      <dgm:spPr/>
    </dgm:pt>
    <dgm:pt modelId="{84923827-7189-47F9-AB90-57DCE3F0F672}" type="pres">
      <dgm:prSet presAssocID="{59AA08D8-4D15-4634-82FC-DCC8BAE58C3E}" presName="node" presStyleLbl="node1" presStyleIdx="2" presStyleCnt="7">
        <dgm:presLayoutVars>
          <dgm:bulletEnabled val="1"/>
        </dgm:presLayoutVars>
      </dgm:prSet>
      <dgm:spPr/>
    </dgm:pt>
    <dgm:pt modelId="{BBCF7284-B47C-4EEB-A48F-FAF948989EC9}" type="pres">
      <dgm:prSet presAssocID="{A7E80B39-4B2E-4975-A63A-39A7CDDFFA47}" presName="sibTrans" presStyleCnt="0"/>
      <dgm:spPr/>
    </dgm:pt>
    <dgm:pt modelId="{BBEC2326-BB73-425F-89D0-6A68B6050BBC}" type="pres">
      <dgm:prSet presAssocID="{0868860E-7C02-4C4D-A893-25456755F086}" presName="node" presStyleLbl="node1" presStyleIdx="3" presStyleCnt="7">
        <dgm:presLayoutVars>
          <dgm:bulletEnabled val="1"/>
        </dgm:presLayoutVars>
      </dgm:prSet>
      <dgm:spPr/>
    </dgm:pt>
    <dgm:pt modelId="{A1EA406F-6008-4D8C-B9E9-A45BE0291E8B}" type="pres">
      <dgm:prSet presAssocID="{263455ED-575C-4F65-BEF5-B090F5CB86D2}" presName="sibTrans" presStyleCnt="0"/>
      <dgm:spPr/>
    </dgm:pt>
    <dgm:pt modelId="{37DCA499-183D-4C84-B0A7-CC9567E604B6}" type="pres">
      <dgm:prSet presAssocID="{8D853BC5-78BC-414C-8C9A-B4EF4E87DD12}" presName="node" presStyleLbl="node1" presStyleIdx="4" presStyleCnt="7" custScaleX="99511" custScaleY="87667" custLinFactNeighborX="-14050" custLinFactNeighborY="40512">
        <dgm:presLayoutVars>
          <dgm:bulletEnabled val="1"/>
        </dgm:presLayoutVars>
      </dgm:prSet>
      <dgm:spPr/>
    </dgm:pt>
    <dgm:pt modelId="{61F420AC-7CAB-48B6-B3C7-798B27080386}" type="pres">
      <dgm:prSet presAssocID="{17D93D75-79A7-4895-8134-27ABB1CAAE51}" presName="sibTrans" presStyleCnt="0"/>
      <dgm:spPr/>
    </dgm:pt>
    <dgm:pt modelId="{968BD543-D8BC-4CA6-8BA4-BB4519B4E931}" type="pres">
      <dgm:prSet presAssocID="{877FB1C1-57EC-454C-940E-3ECD4CE35219}" presName="node" presStyleLbl="node1" presStyleIdx="5" presStyleCnt="7" custLinFactY="10533" custLinFactNeighborX="-63897" custLinFactNeighborY="100000">
        <dgm:presLayoutVars>
          <dgm:bulletEnabled val="1"/>
        </dgm:presLayoutVars>
      </dgm:prSet>
      <dgm:spPr/>
    </dgm:pt>
    <dgm:pt modelId="{749071E1-A60F-4240-AFE3-391CF69CD8EB}" type="pres">
      <dgm:prSet presAssocID="{3FE457BF-1F22-4B32-ACD3-078EC9ABA0FC}" presName="sibTrans" presStyleCnt="0"/>
      <dgm:spPr/>
    </dgm:pt>
    <dgm:pt modelId="{BC77BD0B-046C-42FE-BB32-B8ACED77F4A5}" type="pres">
      <dgm:prSet presAssocID="{319DBC24-C2DA-4CD9-85D0-A82107BBEEC1}" presName="node" presStyleLbl="node1" presStyleIdx="6" presStyleCnt="7" custLinFactX="11139" custLinFactNeighborX="100000" custLinFactNeighborY="-72601">
        <dgm:presLayoutVars>
          <dgm:bulletEnabled val="1"/>
        </dgm:presLayoutVars>
      </dgm:prSet>
      <dgm:spPr/>
    </dgm:pt>
  </dgm:ptLst>
  <dgm:cxnLst>
    <dgm:cxn modelId="{0E892C32-6158-42BA-A710-3BD8102AC40E}" type="presOf" srcId="{0868860E-7C02-4C4D-A893-25456755F086}" destId="{BBEC2326-BB73-425F-89D0-6A68B6050BBC}" srcOrd="0" destOrd="0" presId="urn:microsoft.com/office/officeart/2005/8/layout/default"/>
    <dgm:cxn modelId="{43BE4868-5F5A-4642-B73A-DF1E9067D739}" type="presOf" srcId="{477C885F-BB2E-49C0-B4F0-8354AC92E64B}" destId="{EF8A2E96-4F92-474D-91B8-B4C540D962D7}" srcOrd="0" destOrd="0" presId="urn:microsoft.com/office/officeart/2005/8/layout/default"/>
    <dgm:cxn modelId="{6A1C044F-EEF8-4784-BC06-4566A06F4623}" srcId="{477C885F-BB2E-49C0-B4F0-8354AC92E64B}" destId="{877FB1C1-57EC-454C-940E-3ECD4CE35219}" srcOrd="5" destOrd="0" parTransId="{0BF76C3C-0BFA-4A84-B411-3FF632B35986}" sibTransId="{3FE457BF-1F22-4B32-ACD3-078EC9ABA0FC}"/>
    <dgm:cxn modelId="{675C5372-BBA5-4A62-982E-272EC53F01D2}" type="presOf" srcId="{877FB1C1-57EC-454C-940E-3ECD4CE35219}" destId="{968BD543-D8BC-4CA6-8BA4-BB4519B4E931}" srcOrd="0" destOrd="0" presId="urn:microsoft.com/office/officeart/2005/8/layout/default"/>
    <dgm:cxn modelId="{66674573-EA28-4333-B836-1449BCE284E6}" type="presOf" srcId="{DFCF06D5-FA65-4DFB-892F-727A8F54CED4}" destId="{9AC2F2D3-9E9A-4BF7-AE59-4CF370F729AB}" srcOrd="0" destOrd="0" presId="urn:microsoft.com/office/officeart/2005/8/layout/default"/>
    <dgm:cxn modelId="{AADF4074-D31D-4A46-939E-D22137FB512D}" srcId="{477C885F-BB2E-49C0-B4F0-8354AC92E64B}" destId="{C010EF1D-BD4B-4F3A-A18D-F9A257D8DBBC}" srcOrd="1" destOrd="0" parTransId="{56B912CE-DBA6-4274-BA01-A979CFEDE293}" sibTransId="{33B9EA03-D744-470B-97E5-6929B544DB6D}"/>
    <dgm:cxn modelId="{CC86E385-B9AF-4811-AA10-0B6D0EBE4020}" srcId="{477C885F-BB2E-49C0-B4F0-8354AC92E64B}" destId="{8D853BC5-78BC-414C-8C9A-B4EF4E87DD12}" srcOrd="4" destOrd="0" parTransId="{F6E42838-174D-49CF-92F3-3F78ADDFC6B8}" sibTransId="{17D93D75-79A7-4895-8134-27ABB1CAAE51}"/>
    <dgm:cxn modelId="{20FDBC8E-6ADF-4A53-A088-243796352AF2}" srcId="{477C885F-BB2E-49C0-B4F0-8354AC92E64B}" destId="{0868860E-7C02-4C4D-A893-25456755F086}" srcOrd="3" destOrd="0" parTransId="{80B6D2A3-7467-4470-865F-C6759190CFF1}" sibTransId="{263455ED-575C-4F65-BEF5-B090F5CB86D2}"/>
    <dgm:cxn modelId="{C9038591-67FA-4743-8DF2-43B0209A09D2}" srcId="{477C885F-BB2E-49C0-B4F0-8354AC92E64B}" destId="{DFCF06D5-FA65-4DFB-892F-727A8F54CED4}" srcOrd="0" destOrd="0" parTransId="{120BB768-8F43-4074-BECC-E3DE69CE4875}" sibTransId="{7F3819F2-51C7-4180-8473-CB694F7BC1F7}"/>
    <dgm:cxn modelId="{36F25D95-9D7D-4B93-BF54-0433F473EE05}" type="presOf" srcId="{59AA08D8-4D15-4634-82FC-DCC8BAE58C3E}" destId="{84923827-7189-47F9-AB90-57DCE3F0F672}" srcOrd="0" destOrd="0" presId="urn:microsoft.com/office/officeart/2005/8/layout/default"/>
    <dgm:cxn modelId="{762EE9A2-3E8C-4585-9769-974FC5D1C2E4}" type="presOf" srcId="{8D853BC5-78BC-414C-8C9A-B4EF4E87DD12}" destId="{37DCA499-183D-4C84-B0A7-CC9567E604B6}" srcOrd="0" destOrd="0" presId="urn:microsoft.com/office/officeart/2005/8/layout/default"/>
    <dgm:cxn modelId="{C7BCE3AB-9ED1-4046-8160-85E76878657B}" type="presOf" srcId="{C010EF1D-BD4B-4F3A-A18D-F9A257D8DBBC}" destId="{C5D3FD38-B06B-450D-B0EB-D5C7D3ADE842}" srcOrd="0" destOrd="0" presId="urn:microsoft.com/office/officeart/2005/8/layout/default"/>
    <dgm:cxn modelId="{AE7FD0D1-7A78-4479-B6AC-E0C61DF2D5B0}" srcId="{477C885F-BB2E-49C0-B4F0-8354AC92E64B}" destId="{319DBC24-C2DA-4CD9-85D0-A82107BBEEC1}" srcOrd="6" destOrd="0" parTransId="{F20E6612-730E-49E0-BA39-78B9286B8DE1}" sibTransId="{6732E101-3C85-44F6-A823-91678B0F2E66}"/>
    <dgm:cxn modelId="{FCA722D6-66DB-4ABD-863E-BF6B25140E99}" type="presOf" srcId="{319DBC24-C2DA-4CD9-85D0-A82107BBEEC1}" destId="{BC77BD0B-046C-42FE-BB32-B8ACED77F4A5}" srcOrd="0" destOrd="0" presId="urn:microsoft.com/office/officeart/2005/8/layout/default"/>
    <dgm:cxn modelId="{67F151DA-5F5A-4961-97A1-2B7E643C27AC}" srcId="{477C885F-BB2E-49C0-B4F0-8354AC92E64B}" destId="{59AA08D8-4D15-4634-82FC-DCC8BAE58C3E}" srcOrd="2" destOrd="0" parTransId="{5A6CBBE0-31AC-43CB-8104-C6310B8670AE}" sibTransId="{A7E80B39-4B2E-4975-A63A-39A7CDDFFA47}"/>
    <dgm:cxn modelId="{37947121-9C73-46A4-9223-DAEF7607C819}" type="presParOf" srcId="{EF8A2E96-4F92-474D-91B8-B4C540D962D7}" destId="{9AC2F2D3-9E9A-4BF7-AE59-4CF370F729AB}" srcOrd="0" destOrd="0" presId="urn:microsoft.com/office/officeart/2005/8/layout/default"/>
    <dgm:cxn modelId="{B968021E-9A8D-4E7B-B511-0E032639353E}" type="presParOf" srcId="{EF8A2E96-4F92-474D-91B8-B4C540D962D7}" destId="{B90A318A-3FB5-45B5-9381-7B9FEE724AB3}" srcOrd="1" destOrd="0" presId="urn:microsoft.com/office/officeart/2005/8/layout/default"/>
    <dgm:cxn modelId="{8B9E5B45-137D-4B35-B0B6-B547AAA417C2}" type="presParOf" srcId="{EF8A2E96-4F92-474D-91B8-B4C540D962D7}" destId="{C5D3FD38-B06B-450D-B0EB-D5C7D3ADE842}" srcOrd="2" destOrd="0" presId="urn:microsoft.com/office/officeart/2005/8/layout/default"/>
    <dgm:cxn modelId="{61A0CA7B-7E58-4A1A-AC54-D01C6C7D3833}" type="presParOf" srcId="{EF8A2E96-4F92-474D-91B8-B4C540D962D7}" destId="{356C029D-AAFA-462E-B696-6AA1F4C214BC}" srcOrd="3" destOrd="0" presId="urn:microsoft.com/office/officeart/2005/8/layout/default"/>
    <dgm:cxn modelId="{ADC2970F-7FF6-478E-B332-A68FF84EDF6F}" type="presParOf" srcId="{EF8A2E96-4F92-474D-91B8-B4C540D962D7}" destId="{84923827-7189-47F9-AB90-57DCE3F0F672}" srcOrd="4" destOrd="0" presId="urn:microsoft.com/office/officeart/2005/8/layout/default"/>
    <dgm:cxn modelId="{D2153917-5809-4767-899E-32F7B15517FA}" type="presParOf" srcId="{EF8A2E96-4F92-474D-91B8-B4C540D962D7}" destId="{BBCF7284-B47C-4EEB-A48F-FAF948989EC9}" srcOrd="5" destOrd="0" presId="urn:microsoft.com/office/officeart/2005/8/layout/default"/>
    <dgm:cxn modelId="{56932742-AF81-4F29-BD4F-92069678A9DB}" type="presParOf" srcId="{EF8A2E96-4F92-474D-91B8-B4C540D962D7}" destId="{BBEC2326-BB73-425F-89D0-6A68B6050BBC}" srcOrd="6" destOrd="0" presId="urn:microsoft.com/office/officeart/2005/8/layout/default"/>
    <dgm:cxn modelId="{0D4BB6AC-5A7A-4630-9FEB-B7B677A2E179}" type="presParOf" srcId="{EF8A2E96-4F92-474D-91B8-B4C540D962D7}" destId="{A1EA406F-6008-4D8C-B9E9-A45BE0291E8B}" srcOrd="7" destOrd="0" presId="urn:microsoft.com/office/officeart/2005/8/layout/default"/>
    <dgm:cxn modelId="{04500683-D9E8-4E4F-B207-180F5E66EEAD}" type="presParOf" srcId="{EF8A2E96-4F92-474D-91B8-B4C540D962D7}" destId="{37DCA499-183D-4C84-B0A7-CC9567E604B6}" srcOrd="8" destOrd="0" presId="urn:microsoft.com/office/officeart/2005/8/layout/default"/>
    <dgm:cxn modelId="{80ABAD82-92A1-4A8B-8EC4-8FF40AD30423}" type="presParOf" srcId="{EF8A2E96-4F92-474D-91B8-B4C540D962D7}" destId="{61F420AC-7CAB-48B6-B3C7-798B27080386}" srcOrd="9" destOrd="0" presId="urn:microsoft.com/office/officeart/2005/8/layout/default"/>
    <dgm:cxn modelId="{4D087AE6-2994-4224-8768-3003E034EC50}" type="presParOf" srcId="{EF8A2E96-4F92-474D-91B8-B4C540D962D7}" destId="{968BD543-D8BC-4CA6-8BA4-BB4519B4E931}" srcOrd="10" destOrd="0" presId="urn:microsoft.com/office/officeart/2005/8/layout/default"/>
    <dgm:cxn modelId="{B7A8DA9D-EA0F-4353-AB75-EFF8096A5666}" type="presParOf" srcId="{EF8A2E96-4F92-474D-91B8-B4C540D962D7}" destId="{749071E1-A60F-4240-AFE3-391CF69CD8EB}" srcOrd="11" destOrd="0" presId="urn:microsoft.com/office/officeart/2005/8/layout/default"/>
    <dgm:cxn modelId="{0F1CE99E-14D1-4594-86EF-81D4F1DD041C}" type="presParOf" srcId="{EF8A2E96-4F92-474D-91B8-B4C540D962D7}" destId="{BC77BD0B-046C-42FE-BB32-B8ACED77F4A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ADD75-602D-4CE3-8789-1FB87609AB54}" type="pres">
      <dgm:prSet presAssocID="{2401EC5C-5800-4592-B7CE-3A4DE1DF23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DDA1F29-4576-47E4-9CCE-46786653C725}" type="presOf" srcId="{2401EC5C-5800-4592-B7CE-3A4DE1DF23A8}" destId="{902ADD75-602D-4CE3-8789-1FB87609AB54}" srcOrd="0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85774-FCED-4925-8826-D2B7FA738A58}">
      <dgm:prSet custT="1"/>
      <dgm:spPr>
        <a:solidFill>
          <a:srgbClr val="7ABC3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</a:rPr>
            <a:t>  Государственная  программа  "Аграрный бизнес"  на  2021-2025  годы  –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</a:rPr>
            <a:t>  1 218 372,00 рублей</a:t>
          </a:r>
        </a:p>
      </dgm:t>
    </dgm:pt>
    <dgm:pt modelId="{1D3C31A1-2D9A-407D-85BE-23A7591D95B7}" type="parTrans" cxnId="{C78D098C-B7BB-4D69-AE82-47FE858BBF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2902EF-B385-465A-A13C-42A712719CCE}" type="sibTrans" cxnId="{C78D098C-B7BB-4D69-AE82-47FE858BBF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1F53BA-BCC6-4708-AC5E-D5FA12BDE28F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"Управление государственными финансами и регулирование финансового рынка" на 2020 год и на период до 2025 года – 1 856 750,00 рублей</a:t>
          </a:r>
        </a:p>
      </dgm:t>
    </dgm:pt>
    <dgm:pt modelId="{3143DDF7-7E0E-444F-9B64-534B9983A048}" type="parTrans" cxnId="{820A0207-C468-4DCF-B578-EC09BE4F87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5BADF0-3304-4855-92B7-8CEB3108A401}" type="sibTrans" cxnId="{820A0207-C468-4DCF-B578-EC09BE4F87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093816-7349-45BC-9EC4-98CD412DEE17}">
      <dgm:prSet custT="1"/>
      <dgm:spPr>
        <a:solidFill>
          <a:srgbClr val="7ABC32"/>
        </a:solidFill>
      </dgm:spPr>
      <dgm:t>
        <a:bodyPr/>
        <a:lstStyle/>
        <a:p>
          <a:pPr marL="0" indent="0" algn="just"/>
          <a:r>
            <a:rPr lang="ru-RU" sz="1600" dirty="0">
              <a:solidFill>
                <a:schemeClr val="tx1"/>
              </a:solidFill>
            </a:rPr>
            <a:t>Государственная программа по преодолению последствий катастрофы на Чернобыльской АЭС на 2021-2025 годы – 9 537 955,00 рублей</a:t>
          </a:r>
        </a:p>
      </dgm:t>
    </dgm:pt>
    <dgm:pt modelId="{4105928F-A50E-49EA-A73D-5451935E8180}" type="parTrans" cxnId="{91728AFD-1098-4342-B46A-668A64EC15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F67F82-3156-46DF-A47C-1BDB6FBBA7DF}" type="sibTrans" cxnId="{91728AFD-1098-4342-B46A-668A64EC15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B3FB80-4CC5-4615-8D6C-39E019B250D9}">
      <dgm:prSet/>
      <dgm:spPr>
        <a:solidFill>
          <a:srgbClr val="7ABC3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Государственная программа "Социальная защита" на 2021-2025 годы – 2 039 888,00 рублей</a:t>
          </a:r>
        </a:p>
      </dgm:t>
    </dgm:pt>
    <dgm:pt modelId="{2A18ABD4-74E1-44DD-8ABE-1D689676B712}" type="parTrans" cxnId="{F214BD4C-094D-4148-9586-929B0E0EF6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FBAF2A-047E-41F9-91A7-CD77F249452D}" type="sibTrans" cxnId="{F214BD4C-094D-4148-9586-929B0E0EF6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996953-BEB8-4F4B-9536-2BB4C7C921C2}">
      <dgm:prSet/>
      <dgm:spPr>
        <a:solidFill>
          <a:srgbClr val="7ABC3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Государственная программа "Культура Беларуси" на 2021-2025 годы – 2 030 163,00 рублей</a:t>
          </a:r>
        </a:p>
      </dgm:t>
    </dgm:pt>
    <dgm:pt modelId="{A465FC77-645B-43C9-A706-49756A6B39A6}" type="parTrans" cxnId="{EBA27B46-50AB-4F25-9E5F-E9F91ECC80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F1B2D4-BE07-4B99-8822-C58920E260EC}" type="sibTrans" cxnId="{EBA27B46-50AB-4F25-9E5F-E9F91ECC80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98108-EC8F-4600-9D55-3F9E7C4FE438}" type="pres">
      <dgm:prSet presAssocID="{2401EC5C-5800-4592-B7CE-3A4DE1DF23A8}" presName="Name0" presStyleCnt="0">
        <dgm:presLayoutVars>
          <dgm:chMax val="7"/>
          <dgm:chPref val="7"/>
          <dgm:dir/>
        </dgm:presLayoutVars>
      </dgm:prSet>
      <dgm:spPr/>
    </dgm:pt>
    <dgm:pt modelId="{37C4B935-6F63-48DC-9925-C8D6C01510E5}" type="pres">
      <dgm:prSet presAssocID="{2401EC5C-5800-4592-B7CE-3A4DE1DF23A8}" presName="Name1" presStyleCnt="0"/>
      <dgm:spPr/>
    </dgm:pt>
    <dgm:pt modelId="{8CD0419F-1B89-409E-B992-A2FB863C1870}" type="pres">
      <dgm:prSet presAssocID="{2401EC5C-5800-4592-B7CE-3A4DE1DF23A8}" presName="cycle" presStyleCnt="0"/>
      <dgm:spPr/>
    </dgm:pt>
    <dgm:pt modelId="{5C1AECA8-F232-4142-8D3A-3EDCE0FD05CB}" type="pres">
      <dgm:prSet presAssocID="{2401EC5C-5800-4592-B7CE-3A4DE1DF23A8}" presName="srcNode" presStyleLbl="node1" presStyleIdx="0" presStyleCnt="5"/>
      <dgm:spPr/>
    </dgm:pt>
    <dgm:pt modelId="{5AD3B0D6-9BC2-4671-99AC-EED7E51883B9}" type="pres">
      <dgm:prSet presAssocID="{2401EC5C-5800-4592-B7CE-3A4DE1DF23A8}" presName="conn" presStyleLbl="parChTrans1D2" presStyleIdx="0" presStyleCnt="1"/>
      <dgm:spPr/>
    </dgm:pt>
    <dgm:pt modelId="{BD8C76A4-F2CB-42DC-8074-E4F63FE4DB89}" type="pres">
      <dgm:prSet presAssocID="{2401EC5C-5800-4592-B7CE-3A4DE1DF23A8}" presName="extraNode" presStyleLbl="node1" presStyleIdx="0" presStyleCnt="5"/>
      <dgm:spPr/>
    </dgm:pt>
    <dgm:pt modelId="{274CBE0F-7A47-402E-8B5A-419B2DB121C5}" type="pres">
      <dgm:prSet presAssocID="{2401EC5C-5800-4592-B7CE-3A4DE1DF23A8}" presName="dstNode" presStyleLbl="node1" presStyleIdx="0" presStyleCnt="5"/>
      <dgm:spPr/>
    </dgm:pt>
    <dgm:pt modelId="{699DF163-6FA2-4683-9CEF-907DA7E7AF3F}" type="pres">
      <dgm:prSet presAssocID="{D4A85774-FCED-4925-8826-D2B7FA738A58}" presName="text_1" presStyleLbl="node1" presStyleIdx="0" presStyleCnt="5" custLinFactNeighborX="0" custLinFactNeighborY="-728">
        <dgm:presLayoutVars>
          <dgm:bulletEnabled val="1"/>
        </dgm:presLayoutVars>
      </dgm:prSet>
      <dgm:spPr/>
    </dgm:pt>
    <dgm:pt modelId="{15E60C92-0B69-41F0-B162-90C680A6CBB9}" type="pres">
      <dgm:prSet presAssocID="{D4A85774-FCED-4925-8826-D2B7FA738A58}" presName="accent_1" presStyleCnt="0"/>
      <dgm:spPr/>
    </dgm:pt>
    <dgm:pt modelId="{2138CEA1-573A-4BA5-B9CD-FC2DE8FAF9FE}" type="pres">
      <dgm:prSet presAssocID="{D4A85774-FCED-4925-8826-D2B7FA738A58}" presName="accentRepeatNode" presStyleLbl="solidFgAcc1" presStyleIdx="0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0AC2E"/>
          </a:solidFill>
        </a:ln>
      </dgm:spPr>
    </dgm:pt>
    <dgm:pt modelId="{F58DDF5B-89F4-40F6-82D5-EE523AA140EA}" type="pres">
      <dgm:prSet presAssocID="{381F53BA-BCC6-4708-AC5E-D5FA12BDE28F}" presName="text_2" presStyleLbl="node1" presStyleIdx="1" presStyleCnt="5" custScaleY="120210">
        <dgm:presLayoutVars>
          <dgm:bulletEnabled val="1"/>
        </dgm:presLayoutVars>
      </dgm:prSet>
      <dgm:spPr/>
    </dgm:pt>
    <dgm:pt modelId="{255F2117-357F-424D-9181-E9D7602E0540}" type="pres">
      <dgm:prSet presAssocID="{381F53BA-BCC6-4708-AC5E-D5FA12BDE28F}" presName="accent_2" presStyleCnt="0"/>
      <dgm:spPr/>
    </dgm:pt>
    <dgm:pt modelId="{A908C367-3991-4725-B7AB-86BFFA4DEBCE}" type="pres">
      <dgm:prSet presAssocID="{381F53BA-BCC6-4708-AC5E-D5FA12BDE28F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solidFill>
            <a:srgbClr val="70AC2E"/>
          </a:solidFill>
        </a:ln>
      </dgm:spPr>
    </dgm:pt>
    <dgm:pt modelId="{A2991077-6EB0-4EFE-A667-FD6AA12A7B7C}" type="pres">
      <dgm:prSet presAssocID="{D3093816-7349-45BC-9EC4-98CD412DEE17}" presName="text_3" presStyleLbl="node1" presStyleIdx="2" presStyleCnt="5" custScaleY="114441">
        <dgm:presLayoutVars>
          <dgm:bulletEnabled val="1"/>
        </dgm:presLayoutVars>
      </dgm:prSet>
      <dgm:spPr/>
    </dgm:pt>
    <dgm:pt modelId="{E3631E24-767C-4658-9DC3-F023F386E877}" type="pres">
      <dgm:prSet presAssocID="{D3093816-7349-45BC-9EC4-98CD412DEE17}" presName="accent_3" presStyleCnt="0"/>
      <dgm:spPr/>
    </dgm:pt>
    <dgm:pt modelId="{2AA687A0-9112-4276-86EA-F9AD6B9BA49C}" type="pres">
      <dgm:prSet presAssocID="{D3093816-7349-45BC-9EC4-98CD412DEE17}" presName="accentRepeatNode" presStyleLbl="solidFgAcc1" presStyleIdx="2" presStyleCnt="5"/>
      <dgm:spPr>
        <a:ln>
          <a:solidFill>
            <a:srgbClr val="70AC2E"/>
          </a:solidFill>
        </a:ln>
      </dgm:spPr>
    </dgm:pt>
    <dgm:pt modelId="{26E07A59-A9EB-4D64-8170-3DF150E2D8EE}" type="pres">
      <dgm:prSet presAssocID="{AB996953-BEB8-4F4B-9536-2BB4C7C921C2}" presName="text_4" presStyleLbl="node1" presStyleIdx="3" presStyleCnt="5">
        <dgm:presLayoutVars>
          <dgm:bulletEnabled val="1"/>
        </dgm:presLayoutVars>
      </dgm:prSet>
      <dgm:spPr/>
    </dgm:pt>
    <dgm:pt modelId="{85BC632D-BF45-489A-AFC0-BE40A5C1A150}" type="pres">
      <dgm:prSet presAssocID="{AB996953-BEB8-4F4B-9536-2BB4C7C921C2}" presName="accent_4" presStyleCnt="0"/>
      <dgm:spPr/>
    </dgm:pt>
    <dgm:pt modelId="{B7A9AFBA-6C42-4F2E-8436-5D396AA039F9}" type="pres">
      <dgm:prSet presAssocID="{AB996953-BEB8-4F4B-9536-2BB4C7C921C2}" presName="accentRepeatNode" presStyleLbl="solidFgAcc1" presStyleIdx="3" presStyleCnt="5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70AC2E"/>
          </a:solidFill>
        </a:ln>
      </dgm:spPr>
    </dgm:pt>
    <dgm:pt modelId="{84C3DF83-797E-494E-B26F-66776A7AB49B}" type="pres">
      <dgm:prSet presAssocID="{C0B3FB80-4CC5-4615-8D6C-39E019B250D9}" presName="text_5" presStyleLbl="node1" presStyleIdx="4" presStyleCnt="5">
        <dgm:presLayoutVars>
          <dgm:bulletEnabled val="1"/>
        </dgm:presLayoutVars>
      </dgm:prSet>
      <dgm:spPr/>
    </dgm:pt>
    <dgm:pt modelId="{62C273BB-B10D-4089-A10E-8865901B3C67}" type="pres">
      <dgm:prSet presAssocID="{C0B3FB80-4CC5-4615-8D6C-39E019B250D9}" presName="accent_5" presStyleCnt="0"/>
      <dgm:spPr/>
    </dgm:pt>
    <dgm:pt modelId="{9475813F-8B4A-4049-9FAE-83E6D8A45FE1}" type="pres">
      <dgm:prSet presAssocID="{C0B3FB80-4CC5-4615-8D6C-39E019B250D9}" presName="accentRepeatNode" presStyleLbl="solidFgAcc1" presStyleIdx="4" presStyleCnt="5"/>
      <dgm:spPr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  <a:ln>
          <a:solidFill>
            <a:srgbClr val="70AC2E"/>
          </a:solidFill>
        </a:ln>
      </dgm:spPr>
    </dgm:pt>
  </dgm:ptLst>
  <dgm:cxnLst>
    <dgm:cxn modelId="{820A0207-C468-4DCF-B578-EC09BE4F87B3}" srcId="{2401EC5C-5800-4592-B7CE-3A4DE1DF23A8}" destId="{381F53BA-BCC6-4708-AC5E-D5FA12BDE28F}" srcOrd="1" destOrd="0" parTransId="{3143DDF7-7E0E-444F-9B64-534B9983A048}" sibTransId="{D35BADF0-3304-4855-92B7-8CEB3108A401}"/>
    <dgm:cxn modelId="{6CC54033-06E7-4F84-A831-431B01DBA6EC}" type="presOf" srcId="{172902EF-B385-465A-A13C-42A712719CCE}" destId="{5AD3B0D6-9BC2-4671-99AC-EED7E51883B9}" srcOrd="0" destOrd="0" presId="urn:microsoft.com/office/officeart/2008/layout/VerticalCurvedList"/>
    <dgm:cxn modelId="{EBA27B46-50AB-4F25-9E5F-E9F91ECC809A}" srcId="{2401EC5C-5800-4592-B7CE-3A4DE1DF23A8}" destId="{AB996953-BEB8-4F4B-9536-2BB4C7C921C2}" srcOrd="3" destOrd="0" parTransId="{A465FC77-645B-43C9-A706-49756A6B39A6}" sibTransId="{CBF1B2D4-BE07-4B99-8822-C58920E260EC}"/>
    <dgm:cxn modelId="{7730466B-60D9-41B4-BCA5-F8D4904383E0}" type="presOf" srcId="{381F53BA-BCC6-4708-AC5E-D5FA12BDE28F}" destId="{F58DDF5B-89F4-40F6-82D5-EE523AA140EA}" srcOrd="0" destOrd="0" presId="urn:microsoft.com/office/officeart/2008/layout/VerticalCurvedList"/>
    <dgm:cxn modelId="{F214BD4C-094D-4148-9586-929B0E0EF6D1}" srcId="{2401EC5C-5800-4592-B7CE-3A4DE1DF23A8}" destId="{C0B3FB80-4CC5-4615-8D6C-39E019B250D9}" srcOrd="4" destOrd="0" parTransId="{2A18ABD4-74E1-44DD-8ABE-1D689676B712}" sibTransId="{01FBAF2A-047E-41F9-91A7-CD77F249452D}"/>
    <dgm:cxn modelId="{A5F61D54-BC39-445B-9910-76A39EEB7AE4}" type="presOf" srcId="{AB996953-BEB8-4F4B-9536-2BB4C7C921C2}" destId="{26E07A59-A9EB-4D64-8170-3DF150E2D8EE}" srcOrd="0" destOrd="0" presId="urn:microsoft.com/office/officeart/2008/layout/VerticalCurvedList"/>
    <dgm:cxn modelId="{C78D098C-B7BB-4D69-AE82-47FE858BBF84}" srcId="{2401EC5C-5800-4592-B7CE-3A4DE1DF23A8}" destId="{D4A85774-FCED-4925-8826-D2B7FA738A58}" srcOrd="0" destOrd="0" parTransId="{1D3C31A1-2D9A-407D-85BE-23A7591D95B7}" sibTransId="{172902EF-B385-465A-A13C-42A712719CCE}"/>
    <dgm:cxn modelId="{8EF59AAD-A39C-4E5C-8161-1C991688668A}" type="presOf" srcId="{2401EC5C-5800-4592-B7CE-3A4DE1DF23A8}" destId="{67F98108-EC8F-4600-9D55-3F9E7C4FE438}" srcOrd="0" destOrd="0" presId="urn:microsoft.com/office/officeart/2008/layout/VerticalCurvedList"/>
    <dgm:cxn modelId="{481EEEB6-C600-4DA7-9F24-662772678EE5}" type="presOf" srcId="{D4A85774-FCED-4925-8826-D2B7FA738A58}" destId="{699DF163-6FA2-4683-9CEF-907DA7E7AF3F}" srcOrd="0" destOrd="0" presId="urn:microsoft.com/office/officeart/2008/layout/VerticalCurvedList"/>
    <dgm:cxn modelId="{6DCB8CC8-255B-4D0F-92C6-86D3BF404205}" type="presOf" srcId="{D3093816-7349-45BC-9EC4-98CD412DEE17}" destId="{A2991077-6EB0-4EFE-A667-FD6AA12A7B7C}" srcOrd="0" destOrd="0" presId="urn:microsoft.com/office/officeart/2008/layout/VerticalCurvedList"/>
    <dgm:cxn modelId="{3EC342CF-7132-4476-8F76-0A0B1B4CF501}" type="presOf" srcId="{C0B3FB80-4CC5-4615-8D6C-39E019B250D9}" destId="{84C3DF83-797E-494E-B26F-66776A7AB49B}" srcOrd="0" destOrd="0" presId="urn:microsoft.com/office/officeart/2008/layout/VerticalCurvedList"/>
    <dgm:cxn modelId="{91728AFD-1098-4342-B46A-668A64EC15E3}" srcId="{2401EC5C-5800-4592-B7CE-3A4DE1DF23A8}" destId="{D3093816-7349-45BC-9EC4-98CD412DEE17}" srcOrd="2" destOrd="0" parTransId="{4105928F-A50E-49EA-A73D-5451935E8180}" sibTransId="{DCF67F82-3156-46DF-A47C-1BDB6FBBA7DF}"/>
    <dgm:cxn modelId="{78CE4BFC-E87E-4332-9665-A491B8E142DC}" type="presParOf" srcId="{67F98108-EC8F-4600-9D55-3F9E7C4FE438}" destId="{37C4B935-6F63-48DC-9925-C8D6C01510E5}" srcOrd="0" destOrd="0" presId="urn:microsoft.com/office/officeart/2008/layout/VerticalCurvedList"/>
    <dgm:cxn modelId="{9B8BDFA4-5342-4D8E-B843-9FD2DE2EF243}" type="presParOf" srcId="{37C4B935-6F63-48DC-9925-C8D6C01510E5}" destId="{8CD0419F-1B89-409E-B992-A2FB863C1870}" srcOrd="0" destOrd="0" presId="urn:microsoft.com/office/officeart/2008/layout/VerticalCurvedList"/>
    <dgm:cxn modelId="{BDF199C7-F520-48AB-9D4B-E0DB0E74C449}" type="presParOf" srcId="{8CD0419F-1B89-409E-B992-A2FB863C1870}" destId="{5C1AECA8-F232-4142-8D3A-3EDCE0FD05CB}" srcOrd="0" destOrd="0" presId="urn:microsoft.com/office/officeart/2008/layout/VerticalCurvedList"/>
    <dgm:cxn modelId="{944E4629-6949-4F45-8D25-E6F5C4DC1D8A}" type="presParOf" srcId="{8CD0419F-1B89-409E-B992-A2FB863C1870}" destId="{5AD3B0D6-9BC2-4671-99AC-EED7E51883B9}" srcOrd="1" destOrd="0" presId="urn:microsoft.com/office/officeart/2008/layout/VerticalCurvedList"/>
    <dgm:cxn modelId="{6B13B7A5-C6FC-4C64-9F9F-D3C893879425}" type="presParOf" srcId="{8CD0419F-1B89-409E-B992-A2FB863C1870}" destId="{BD8C76A4-F2CB-42DC-8074-E4F63FE4DB89}" srcOrd="2" destOrd="0" presId="urn:microsoft.com/office/officeart/2008/layout/VerticalCurvedList"/>
    <dgm:cxn modelId="{1B7C6310-E429-4FF6-A4EE-FC10A9FB2851}" type="presParOf" srcId="{8CD0419F-1B89-409E-B992-A2FB863C1870}" destId="{274CBE0F-7A47-402E-8B5A-419B2DB121C5}" srcOrd="3" destOrd="0" presId="urn:microsoft.com/office/officeart/2008/layout/VerticalCurvedList"/>
    <dgm:cxn modelId="{37039300-742A-4731-82AF-9F93B62C3A6D}" type="presParOf" srcId="{37C4B935-6F63-48DC-9925-C8D6C01510E5}" destId="{699DF163-6FA2-4683-9CEF-907DA7E7AF3F}" srcOrd="1" destOrd="0" presId="urn:microsoft.com/office/officeart/2008/layout/VerticalCurvedList"/>
    <dgm:cxn modelId="{D50CC8C4-F9E1-4C45-8FCC-7D0508CDBCAA}" type="presParOf" srcId="{37C4B935-6F63-48DC-9925-C8D6C01510E5}" destId="{15E60C92-0B69-41F0-B162-90C680A6CBB9}" srcOrd="2" destOrd="0" presId="urn:microsoft.com/office/officeart/2008/layout/VerticalCurvedList"/>
    <dgm:cxn modelId="{4293426F-6573-4754-A035-95786C57ED19}" type="presParOf" srcId="{15E60C92-0B69-41F0-B162-90C680A6CBB9}" destId="{2138CEA1-573A-4BA5-B9CD-FC2DE8FAF9FE}" srcOrd="0" destOrd="0" presId="urn:microsoft.com/office/officeart/2008/layout/VerticalCurvedList"/>
    <dgm:cxn modelId="{F7196BFF-44D6-4215-B832-D266D13A8F69}" type="presParOf" srcId="{37C4B935-6F63-48DC-9925-C8D6C01510E5}" destId="{F58DDF5B-89F4-40F6-82D5-EE523AA140EA}" srcOrd="3" destOrd="0" presId="urn:microsoft.com/office/officeart/2008/layout/VerticalCurvedList"/>
    <dgm:cxn modelId="{19D0D6BE-7E10-4E67-94EF-E898BAFA6781}" type="presParOf" srcId="{37C4B935-6F63-48DC-9925-C8D6C01510E5}" destId="{255F2117-357F-424D-9181-E9D7602E0540}" srcOrd="4" destOrd="0" presId="urn:microsoft.com/office/officeart/2008/layout/VerticalCurvedList"/>
    <dgm:cxn modelId="{504E4FD3-CC26-4660-8D18-A51FE476C080}" type="presParOf" srcId="{255F2117-357F-424D-9181-E9D7602E0540}" destId="{A908C367-3991-4725-B7AB-86BFFA4DEBCE}" srcOrd="0" destOrd="0" presId="urn:microsoft.com/office/officeart/2008/layout/VerticalCurvedList"/>
    <dgm:cxn modelId="{434460B9-6EE8-448F-BC75-109A669D451D}" type="presParOf" srcId="{37C4B935-6F63-48DC-9925-C8D6C01510E5}" destId="{A2991077-6EB0-4EFE-A667-FD6AA12A7B7C}" srcOrd="5" destOrd="0" presId="urn:microsoft.com/office/officeart/2008/layout/VerticalCurvedList"/>
    <dgm:cxn modelId="{2C7AB1F1-FEA2-408B-8329-992A482A4F18}" type="presParOf" srcId="{37C4B935-6F63-48DC-9925-C8D6C01510E5}" destId="{E3631E24-767C-4658-9DC3-F023F386E877}" srcOrd="6" destOrd="0" presId="urn:microsoft.com/office/officeart/2008/layout/VerticalCurvedList"/>
    <dgm:cxn modelId="{09ECCF27-5028-4295-B421-FA9FB6799F08}" type="presParOf" srcId="{E3631E24-767C-4658-9DC3-F023F386E877}" destId="{2AA687A0-9112-4276-86EA-F9AD6B9BA49C}" srcOrd="0" destOrd="0" presId="urn:microsoft.com/office/officeart/2008/layout/VerticalCurvedList"/>
    <dgm:cxn modelId="{F8140E37-3E75-427F-B8BF-E04FED3F09F6}" type="presParOf" srcId="{37C4B935-6F63-48DC-9925-C8D6C01510E5}" destId="{26E07A59-A9EB-4D64-8170-3DF150E2D8EE}" srcOrd="7" destOrd="0" presId="urn:microsoft.com/office/officeart/2008/layout/VerticalCurvedList"/>
    <dgm:cxn modelId="{026DCBAC-25B5-41DD-9E88-63D8D37ACA76}" type="presParOf" srcId="{37C4B935-6F63-48DC-9925-C8D6C01510E5}" destId="{85BC632D-BF45-489A-AFC0-BE40A5C1A150}" srcOrd="8" destOrd="0" presId="urn:microsoft.com/office/officeart/2008/layout/VerticalCurvedList"/>
    <dgm:cxn modelId="{C6135B14-594E-4EAF-9447-2685260FFC76}" type="presParOf" srcId="{85BC632D-BF45-489A-AFC0-BE40A5C1A150}" destId="{B7A9AFBA-6C42-4F2E-8436-5D396AA039F9}" srcOrd="0" destOrd="0" presId="urn:microsoft.com/office/officeart/2008/layout/VerticalCurvedList"/>
    <dgm:cxn modelId="{AAE2AC97-3F6D-42DD-B84F-54D5DD57A854}" type="presParOf" srcId="{37C4B935-6F63-48DC-9925-C8D6C01510E5}" destId="{84C3DF83-797E-494E-B26F-66776A7AB49B}" srcOrd="9" destOrd="0" presId="urn:microsoft.com/office/officeart/2008/layout/VerticalCurvedList"/>
    <dgm:cxn modelId="{74D88D46-423B-4AF1-AA03-10B26E724C7E}" type="presParOf" srcId="{37C4B935-6F63-48DC-9925-C8D6C01510E5}" destId="{62C273BB-B10D-4089-A10E-8865901B3C67}" srcOrd="10" destOrd="0" presId="urn:microsoft.com/office/officeart/2008/layout/VerticalCurvedList"/>
    <dgm:cxn modelId="{440841AE-586B-4363-A08B-F12F89920949}" type="presParOf" srcId="{62C273BB-B10D-4089-A10E-8865901B3C67}" destId="{9475813F-8B4A-4049-9FAE-83E6D8A45FE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E77BD-D742-49FE-8147-D4EFBCB897AA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"Здоровье народа и демографическая безопасность" на 2021-2025 годы – 12 963 268,00 рублей</a:t>
          </a:r>
        </a:p>
      </dgm:t>
    </dgm:pt>
    <dgm:pt modelId="{F4E80586-1C84-414C-BDF9-0C5532661C5E}" type="parTrans" cxnId="{7FE2794D-0AB1-49BD-A0F7-94A1201BB9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A20492-88B0-40AD-9BC8-DF14F19823D5}" type="sibTrans" cxnId="{7FE2794D-0AB1-49BD-A0F7-94A1201BB9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0EABDF-A3CD-47B6-98F3-FCDF838D7C97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"Физическая культура и спорт" на 2021-2025 годы – 571 475,00 рублей</a:t>
          </a:r>
        </a:p>
      </dgm:t>
    </dgm:pt>
    <dgm:pt modelId="{02152388-4639-4F3C-8030-DFB40DEFED06}" type="parTrans" cxnId="{D33EF571-1127-473D-8009-507FD121C1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634BF4-68BE-4B4B-A535-A7210B643486}" type="sibTrans" cxnId="{D33EF571-1127-473D-8009-507FD121C1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AB033B-EBB6-48D0-8FA1-BECDEFF25EB1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"Земельно-имущественные отношения, геодезическая  и  картографическая  деятельность"  на  2021-2025  годы –  9 312,00 рублей</a:t>
          </a:r>
        </a:p>
      </dgm:t>
    </dgm:pt>
    <dgm:pt modelId="{855C4804-EDB4-4439-A7CE-586CE4F2D270}" type="parTrans" cxnId="{7B94290D-C49D-4DC1-8338-4344E8FB36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40E5C5-3B27-4C94-AC22-F515D386854B}" type="sibTrans" cxnId="{7B94290D-C49D-4DC1-8338-4344E8FB36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2595FE-86AD-49A2-A954-E48328A67026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"Образование и молодежная политика" на 2021-2025 годы – 21 181 222,00 рублей</a:t>
          </a:r>
        </a:p>
      </dgm:t>
    </dgm:pt>
    <dgm:pt modelId="{6A2C0669-54F7-4D4A-836E-655D42AF1241}" type="parTrans" cxnId="{F65C411E-48CC-4D28-9AB6-BB1EE14F7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16C351-A8DC-4ADA-885F-1AB3359E9F6D}" type="sibTrans" cxnId="{F65C411E-48CC-4D28-9AB6-BB1EE14F7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25FECA-D868-47B0-9AA7-EF809B9449E8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"Охрана окружающей среды и устойчивое использование природных ресурсов" на 2021-2025 годы – 1 147,00 рублей</a:t>
          </a:r>
        </a:p>
      </dgm:t>
    </dgm:pt>
    <dgm:pt modelId="{4F43843C-D281-48A3-AE73-5D7BE56D544C}" type="parTrans" cxnId="{46AA7261-C296-41EF-A7F0-20A40359E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C9A676-FFAB-4392-9F6E-BD804C23BE0F}" type="sibTrans" cxnId="{46AA7261-C296-41EF-A7F0-20A40359E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98108-EC8F-4600-9D55-3F9E7C4FE438}" type="pres">
      <dgm:prSet presAssocID="{2401EC5C-5800-4592-B7CE-3A4DE1DF23A8}" presName="Name0" presStyleCnt="0">
        <dgm:presLayoutVars>
          <dgm:chMax val="7"/>
          <dgm:chPref val="7"/>
          <dgm:dir/>
        </dgm:presLayoutVars>
      </dgm:prSet>
      <dgm:spPr/>
    </dgm:pt>
    <dgm:pt modelId="{37C4B935-6F63-48DC-9925-C8D6C01510E5}" type="pres">
      <dgm:prSet presAssocID="{2401EC5C-5800-4592-B7CE-3A4DE1DF23A8}" presName="Name1" presStyleCnt="0"/>
      <dgm:spPr/>
    </dgm:pt>
    <dgm:pt modelId="{8CD0419F-1B89-409E-B992-A2FB863C1870}" type="pres">
      <dgm:prSet presAssocID="{2401EC5C-5800-4592-B7CE-3A4DE1DF23A8}" presName="cycle" presStyleCnt="0"/>
      <dgm:spPr/>
    </dgm:pt>
    <dgm:pt modelId="{5C1AECA8-F232-4142-8D3A-3EDCE0FD05CB}" type="pres">
      <dgm:prSet presAssocID="{2401EC5C-5800-4592-B7CE-3A4DE1DF23A8}" presName="srcNode" presStyleLbl="node1" presStyleIdx="0" presStyleCnt="5"/>
      <dgm:spPr/>
    </dgm:pt>
    <dgm:pt modelId="{5AD3B0D6-9BC2-4671-99AC-EED7E51883B9}" type="pres">
      <dgm:prSet presAssocID="{2401EC5C-5800-4592-B7CE-3A4DE1DF23A8}" presName="conn" presStyleLbl="parChTrans1D2" presStyleIdx="0" presStyleCnt="1"/>
      <dgm:spPr/>
    </dgm:pt>
    <dgm:pt modelId="{BD8C76A4-F2CB-42DC-8074-E4F63FE4DB89}" type="pres">
      <dgm:prSet presAssocID="{2401EC5C-5800-4592-B7CE-3A4DE1DF23A8}" presName="extraNode" presStyleLbl="node1" presStyleIdx="0" presStyleCnt="5"/>
      <dgm:spPr/>
    </dgm:pt>
    <dgm:pt modelId="{274CBE0F-7A47-402E-8B5A-419B2DB121C5}" type="pres">
      <dgm:prSet presAssocID="{2401EC5C-5800-4592-B7CE-3A4DE1DF23A8}" presName="dstNode" presStyleLbl="node1" presStyleIdx="0" presStyleCnt="5"/>
      <dgm:spPr/>
    </dgm:pt>
    <dgm:pt modelId="{FF5CEC24-E34F-4BB4-B098-0A6BEE3CD0BE}" type="pres">
      <dgm:prSet presAssocID="{0D2E77BD-D742-49FE-8147-D4EFBCB897AA}" presName="text_1" presStyleLbl="node1" presStyleIdx="0" presStyleCnt="5">
        <dgm:presLayoutVars>
          <dgm:bulletEnabled val="1"/>
        </dgm:presLayoutVars>
      </dgm:prSet>
      <dgm:spPr/>
    </dgm:pt>
    <dgm:pt modelId="{5ECBC2A4-2BBB-4748-9E50-F0E0B2ED3268}" type="pres">
      <dgm:prSet presAssocID="{0D2E77BD-D742-49FE-8147-D4EFBCB897AA}" presName="accent_1" presStyleCnt="0"/>
      <dgm:spPr/>
    </dgm:pt>
    <dgm:pt modelId="{6608532C-8E38-4AB3-8A5A-922DADF76DCE}" type="pres">
      <dgm:prSet presAssocID="{0D2E77BD-D742-49FE-8147-D4EFBCB897AA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27000" r="-27000"/>
          </a:stretch>
        </a:blipFill>
        <a:ln>
          <a:solidFill>
            <a:srgbClr val="7ABC32"/>
          </a:solidFill>
        </a:ln>
      </dgm:spPr>
    </dgm:pt>
    <dgm:pt modelId="{FFE6242D-48B1-4692-96C4-09E01FB35148}" type="pres">
      <dgm:prSet presAssocID="{C02595FE-86AD-49A2-A954-E48328A67026}" presName="text_2" presStyleLbl="node1" presStyleIdx="1" presStyleCnt="5">
        <dgm:presLayoutVars>
          <dgm:bulletEnabled val="1"/>
        </dgm:presLayoutVars>
      </dgm:prSet>
      <dgm:spPr/>
    </dgm:pt>
    <dgm:pt modelId="{C2575D4C-B22E-43B3-8AC2-1531DB27C0F3}" type="pres">
      <dgm:prSet presAssocID="{C02595FE-86AD-49A2-A954-E48328A67026}" presName="accent_2" presStyleCnt="0"/>
      <dgm:spPr/>
    </dgm:pt>
    <dgm:pt modelId="{DD091087-5CFB-4503-B444-77AA1ECEF56A}" type="pres">
      <dgm:prSet presAssocID="{C02595FE-86AD-49A2-A954-E48328A67026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l="-29000" r="-29000"/>
          </a:stretch>
        </a:blipFill>
        <a:ln>
          <a:solidFill>
            <a:srgbClr val="7ABC32"/>
          </a:solidFill>
        </a:ln>
      </dgm:spPr>
    </dgm:pt>
    <dgm:pt modelId="{85C51BBD-82CD-44FC-956D-CBA72358BFFB}" type="pres">
      <dgm:prSet presAssocID="{5825FECA-D868-47B0-9AA7-EF809B9449E8}" presName="text_3" presStyleLbl="node1" presStyleIdx="2" presStyleCnt="5" custScaleY="115052">
        <dgm:presLayoutVars>
          <dgm:bulletEnabled val="1"/>
        </dgm:presLayoutVars>
      </dgm:prSet>
      <dgm:spPr/>
    </dgm:pt>
    <dgm:pt modelId="{515E0835-1D0B-431D-AFCD-CFAA6D94780F}" type="pres">
      <dgm:prSet presAssocID="{5825FECA-D868-47B0-9AA7-EF809B9449E8}" presName="accent_3" presStyleCnt="0"/>
      <dgm:spPr/>
    </dgm:pt>
    <dgm:pt modelId="{1569336D-DD46-48D4-BF28-5D127727337B}" type="pres">
      <dgm:prSet presAssocID="{5825FECA-D868-47B0-9AA7-EF809B9449E8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solidFill>
            <a:srgbClr val="7ABC32"/>
          </a:solidFill>
        </a:ln>
      </dgm:spPr>
    </dgm:pt>
    <dgm:pt modelId="{1CE24320-C201-4D82-80A9-8191C0790123}" type="pres">
      <dgm:prSet presAssocID="{D70EABDF-A3CD-47B6-98F3-FCDF838D7C97}" presName="text_4" presStyleLbl="node1" presStyleIdx="3" presStyleCnt="5">
        <dgm:presLayoutVars>
          <dgm:bulletEnabled val="1"/>
        </dgm:presLayoutVars>
      </dgm:prSet>
      <dgm:spPr/>
    </dgm:pt>
    <dgm:pt modelId="{9B554059-EEBA-49A3-8149-F0B78FA7CB11}" type="pres">
      <dgm:prSet presAssocID="{D70EABDF-A3CD-47B6-98F3-FCDF838D7C97}" presName="accent_4" presStyleCnt="0"/>
      <dgm:spPr/>
    </dgm:pt>
    <dgm:pt modelId="{B8A945BD-68EA-4820-BA55-DB354CBBB8A5}" type="pres">
      <dgm:prSet presAssocID="{D70EABDF-A3CD-47B6-98F3-FCDF838D7C97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t="-8000" b="-8000"/>
          </a:stretch>
        </a:blipFill>
        <a:ln>
          <a:solidFill>
            <a:srgbClr val="7ABC32"/>
          </a:solidFill>
        </a:ln>
      </dgm:spPr>
    </dgm:pt>
    <dgm:pt modelId="{ECE248F0-F6A8-4633-930B-0585D15FF84E}" type="pres">
      <dgm:prSet presAssocID="{16AB033B-EBB6-48D0-8FA1-BECDEFF25EB1}" presName="text_5" presStyleLbl="node1" presStyleIdx="4" presStyleCnt="5" custScaleY="113879">
        <dgm:presLayoutVars>
          <dgm:bulletEnabled val="1"/>
        </dgm:presLayoutVars>
      </dgm:prSet>
      <dgm:spPr/>
    </dgm:pt>
    <dgm:pt modelId="{E4841290-61BD-4134-B1C9-FC919D5F5073}" type="pres">
      <dgm:prSet presAssocID="{16AB033B-EBB6-48D0-8FA1-BECDEFF25EB1}" presName="accent_5" presStyleCnt="0"/>
      <dgm:spPr/>
    </dgm:pt>
    <dgm:pt modelId="{D80DE91C-23D6-4AD1-AB84-DB46011BD242}" type="pres">
      <dgm:prSet presAssocID="{16AB033B-EBB6-48D0-8FA1-BECDEFF25EB1}" presName="accentRepeatNode" presStyleLbl="solidFgAcc1" presStyleIdx="4" presStyleCnt="5"/>
      <dgm:spPr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>
          <a:solidFill>
            <a:srgbClr val="7ABC32"/>
          </a:solidFill>
        </a:ln>
      </dgm:spPr>
    </dgm:pt>
  </dgm:ptLst>
  <dgm:cxnLst>
    <dgm:cxn modelId="{7B94290D-C49D-4DC1-8338-4344E8FB369E}" srcId="{2401EC5C-5800-4592-B7CE-3A4DE1DF23A8}" destId="{16AB033B-EBB6-48D0-8FA1-BECDEFF25EB1}" srcOrd="4" destOrd="0" parTransId="{855C4804-EDB4-4439-A7CE-586CE4F2D270}" sibTransId="{9F40E5C5-3B27-4C94-AC22-F515D386854B}"/>
    <dgm:cxn modelId="{A94ECD0E-A405-4565-BF28-520DAACB8FD2}" type="presOf" srcId="{18A20492-88B0-40AD-9BC8-DF14F19823D5}" destId="{5AD3B0D6-9BC2-4671-99AC-EED7E51883B9}" srcOrd="0" destOrd="0" presId="urn:microsoft.com/office/officeart/2008/layout/VerticalCurvedList"/>
    <dgm:cxn modelId="{F65C411E-48CC-4D28-9AB6-BB1EE14F7928}" srcId="{2401EC5C-5800-4592-B7CE-3A4DE1DF23A8}" destId="{C02595FE-86AD-49A2-A954-E48328A67026}" srcOrd="1" destOrd="0" parTransId="{6A2C0669-54F7-4D4A-836E-655D42AF1241}" sibTransId="{1C16C351-A8DC-4ADA-885F-1AB3359E9F6D}"/>
    <dgm:cxn modelId="{A772CC28-7A06-4527-AA7A-B01C832AEB21}" type="presOf" srcId="{C02595FE-86AD-49A2-A954-E48328A67026}" destId="{FFE6242D-48B1-4692-96C4-09E01FB35148}" srcOrd="0" destOrd="0" presId="urn:microsoft.com/office/officeart/2008/layout/VerticalCurvedList"/>
    <dgm:cxn modelId="{46AA7261-C296-41EF-A7F0-20A40359E11A}" srcId="{2401EC5C-5800-4592-B7CE-3A4DE1DF23A8}" destId="{5825FECA-D868-47B0-9AA7-EF809B9449E8}" srcOrd="2" destOrd="0" parTransId="{4F43843C-D281-48A3-AE73-5D7BE56D544C}" sibTransId="{75C9A676-FFAB-4392-9F6E-BD804C23BE0F}"/>
    <dgm:cxn modelId="{59A6CD62-C715-446B-AB78-7E52A354F6CC}" type="presOf" srcId="{D70EABDF-A3CD-47B6-98F3-FCDF838D7C97}" destId="{1CE24320-C201-4D82-80A9-8191C0790123}" srcOrd="0" destOrd="0" presId="urn:microsoft.com/office/officeart/2008/layout/VerticalCurvedList"/>
    <dgm:cxn modelId="{7FE2794D-0AB1-49BD-A0F7-94A1201BB977}" srcId="{2401EC5C-5800-4592-B7CE-3A4DE1DF23A8}" destId="{0D2E77BD-D742-49FE-8147-D4EFBCB897AA}" srcOrd="0" destOrd="0" parTransId="{F4E80586-1C84-414C-BDF9-0C5532661C5E}" sibTransId="{18A20492-88B0-40AD-9BC8-DF14F19823D5}"/>
    <dgm:cxn modelId="{D33EF571-1127-473D-8009-507FD121C1AC}" srcId="{2401EC5C-5800-4592-B7CE-3A4DE1DF23A8}" destId="{D70EABDF-A3CD-47B6-98F3-FCDF838D7C97}" srcOrd="3" destOrd="0" parTransId="{02152388-4639-4F3C-8030-DFB40DEFED06}" sibTransId="{0E634BF4-68BE-4B4B-A535-A7210B643486}"/>
    <dgm:cxn modelId="{23B8A777-3512-4494-9E07-43E4DF31A217}" type="presOf" srcId="{0D2E77BD-D742-49FE-8147-D4EFBCB897AA}" destId="{FF5CEC24-E34F-4BB4-B098-0A6BEE3CD0BE}" srcOrd="0" destOrd="0" presId="urn:microsoft.com/office/officeart/2008/layout/VerticalCurvedList"/>
    <dgm:cxn modelId="{533DE48A-2A49-4880-843C-E0A804719390}" type="presOf" srcId="{16AB033B-EBB6-48D0-8FA1-BECDEFF25EB1}" destId="{ECE248F0-F6A8-4633-930B-0585D15FF84E}" srcOrd="0" destOrd="0" presId="urn:microsoft.com/office/officeart/2008/layout/VerticalCurvedList"/>
    <dgm:cxn modelId="{8EF59AAD-A39C-4E5C-8161-1C991688668A}" type="presOf" srcId="{2401EC5C-5800-4592-B7CE-3A4DE1DF23A8}" destId="{67F98108-EC8F-4600-9D55-3F9E7C4FE438}" srcOrd="0" destOrd="0" presId="urn:microsoft.com/office/officeart/2008/layout/VerticalCurvedList"/>
    <dgm:cxn modelId="{7DAFB8D2-F6F1-4FA5-B1BC-733B56AE6F82}" type="presOf" srcId="{5825FECA-D868-47B0-9AA7-EF809B9449E8}" destId="{85C51BBD-82CD-44FC-956D-CBA72358BFFB}" srcOrd="0" destOrd="0" presId="urn:microsoft.com/office/officeart/2008/layout/VerticalCurvedList"/>
    <dgm:cxn modelId="{78CE4BFC-E87E-4332-9665-A491B8E142DC}" type="presParOf" srcId="{67F98108-EC8F-4600-9D55-3F9E7C4FE438}" destId="{37C4B935-6F63-48DC-9925-C8D6C01510E5}" srcOrd="0" destOrd="0" presId="urn:microsoft.com/office/officeart/2008/layout/VerticalCurvedList"/>
    <dgm:cxn modelId="{9B8BDFA4-5342-4D8E-B843-9FD2DE2EF243}" type="presParOf" srcId="{37C4B935-6F63-48DC-9925-C8D6C01510E5}" destId="{8CD0419F-1B89-409E-B992-A2FB863C1870}" srcOrd="0" destOrd="0" presId="urn:microsoft.com/office/officeart/2008/layout/VerticalCurvedList"/>
    <dgm:cxn modelId="{BDF199C7-F520-48AB-9D4B-E0DB0E74C449}" type="presParOf" srcId="{8CD0419F-1B89-409E-B992-A2FB863C1870}" destId="{5C1AECA8-F232-4142-8D3A-3EDCE0FD05CB}" srcOrd="0" destOrd="0" presId="urn:microsoft.com/office/officeart/2008/layout/VerticalCurvedList"/>
    <dgm:cxn modelId="{944E4629-6949-4F45-8D25-E6F5C4DC1D8A}" type="presParOf" srcId="{8CD0419F-1B89-409E-B992-A2FB863C1870}" destId="{5AD3B0D6-9BC2-4671-99AC-EED7E51883B9}" srcOrd="1" destOrd="0" presId="urn:microsoft.com/office/officeart/2008/layout/VerticalCurvedList"/>
    <dgm:cxn modelId="{6B13B7A5-C6FC-4C64-9F9F-D3C893879425}" type="presParOf" srcId="{8CD0419F-1B89-409E-B992-A2FB863C1870}" destId="{BD8C76A4-F2CB-42DC-8074-E4F63FE4DB89}" srcOrd="2" destOrd="0" presId="urn:microsoft.com/office/officeart/2008/layout/VerticalCurvedList"/>
    <dgm:cxn modelId="{1B7C6310-E429-4FF6-A4EE-FC10A9FB2851}" type="presParOf" srcId="{8CD0419F-1B89-409E-B992-A2FB863C1870}" destId="{274CBE0F-7A47-402E-8B5A-419B2DB121C5}" srcOrd="3" destOrd="0" presId="urn:microsoft.com/office/officeart/2008/layout/VerticalCurvedList"/>
    <dgm:cxn modelId="{8A28ED89-7DE3-46FC-8409-25BC40B3C0E3}" type="presParOf" srcId="{37C4B935-6F63-48DC-9925-C8D6C01510E5}" destId="{FF5CEC24-E34F-4BB4-B098-0A6BEE3CD0BE}" srcOrd="1" destOrd="0" presId="urn:microsoft.com/office/officeart/2008/layout/VerticalCurvedList"/>
    <dgm:cxn modelId="{3F2A4A2D-4EEB-4F6B-923E-EE0C89058506}" type="presParOf" srcId="{37C4B935-6F63-48DC-9925-C8D6C01510E5}" destId="{5ECBC2A4-2BBB-4748-9E50-F0E0B2ED3268}" srcOrd="2" destOrd="0" presId="urn:microsoft.com/office/officeart/2008/layout/VerticalCurvedList"/>
    <dgm:cxn modelId="{ED24B702-889C-4582-BB8D-3834CF924B70}" type="presParOf" srcId="{5ECBC2A4-2BBB-4748-9E50-F0E0B2ED3268}" destId="{6608532C-8E38-4AB3-8A5A-922DADF76DCE}" srcOrd="0" destOrd="0" presId="urn:microsoft.com/office/officeart/2008/layout/VerticalCurvedList"/>
    <dgm:cxn modelId="{B51106EF-0881-419D-9C76-AB990D9E5FB7}" type="presParOf" srcId="{37C4B935-6F63-48DC-9925-C8D6C01510E5}" destId="{FFE6242D-48B1-4692-96C4-09E01FB35148}" srcOrd="3" destOrd="0" presId="urn:microsoft.com/office/officeart/2008/layout/VerticalCurvedList"/>
    <dgm:cxn modelId="{16D677EA-14EB-4C39-A153-05DF4F2F79C2}" type="presParOf" srcId="{37C4B935-6F63-48DC-9925-C8D6C01510E5}" destId="{C2575D4C-B22E-43B3-8AC2-1531DB27C0F3}" srcOrd="4" destOrd="0" presId="urn:microsoft.com/office/officeart/2008/layout/VerticalCurvedList"/>
    <dgm:cxn modelId="{546C7F07-705D-4A70-8C6D-8DF73DA612F1}" type="presParOf" srcId="{C2575D4C-B22E-43B3-8AC2-1531DB27C0F3}" destId="{DD091087-5CFB-4503-B444-77AA1ECEF56A}" srcOrd="0" destOrd="0" presId="urn:microsoft.com/office/officeart/2008/layout/VerticalCurvedList"/>
    <dgm:cxn modelId="{DD9CBD67-8C7A-4582-82A2-100B5ED360D3}" type="presParOf" srcId="{37C4B935-6F63-48DC-9925-C8D6C01510E5}" destId="{85C51BBD-82CD-44FC-956D-CBA72358BFFB}" srcOrd="5" destOrd="0" presId="urn:microsoft.com/office/officeart/2008/layout/VerticalCurvedList"/>
    <dgm:cxn modelId="{4657BFA5-3199-4CDF-B4BD-D70F19A63785}" type="presParOf" srcId="{37C4B935-6F63-48DC-9925-C8D6C01510E5}" destId="{515E0835-1D0B-431D-AFCD-CFAA6D94780F}" srcOrd="6" destOrd="0" presId="urn:microsoft.com/office/officeart/2008/layout/VerticalCurvedList"/>
    <dgm:cxn modelId="{9179EA48-0008-4334-B779-14CDB1C3DC3E}" type="presParOf" srcId="{515E0835-1D0B-431D-AFCD-CFAA6D94780F}" destId="{1569336D-DD46-48D4-BF28-5D127727337B}" srcOrd="0" destOrd="0" presId="urn:microsoft.com/office/officeart/2008/layout/VerticalCurvedList"/>
    <dgm:cxn modelId="{B611FBBD-3A00-4EC8-844C-347770376132}" type="presParOf" srcId="{37C4B935-6F63-48DC-9925-C8D6C01510E5}" destId="{1CE24320-C201-4D82-80A9-8191C0790123}" srcOrd="7" destOrd="0" presId="urn:microsoft.com/office/officeart/2008/layout/VerticalCurvedList"/>
    <dgm:cxn modelId="{B0C29566-520F-46B4-85BE-CDEE127C403D}" type="presParOf" srcId="{37C4B935-6F63-48DC-9925-C8D6C01510E5}" destId="{9B554059-EEBA-49A3-8149-F0B78FA7CB11}" srcOrd="8" destOrd="0" presId="urn:microsoft.com/office/officeart/2008/layout/VerticalCurvedList"/>
    <dgm:cxn modelId="{42E08FF1-9140-4D51-9E2B-AFDB363AF661}" type="presParOf" srcId="{9B554059-EEBA-49A3-8149-F0B78FA7CB11}" destId="{B8A945BD-68EA-4820-BA55-DB354CBBB8A5}" srcOrd="0" destOrd="0" presId="urn:microsoft.com/office/officeart/2008/layout/VerticalCurvedList"/>
    <dgm:cxn modelId="{73FF1691-6B4F-4849-99A7-90390903CD0D}" type="presParOf" srcId="{37C4B935-6F63-48DC-9925-C8D6C01510E5}" destId="{ECE248F0-F6A8-4633-930B-0585D15FF84E}" srcOrd="9" destOrd="0" presId="urn:microsoft.com/office/officeart/2008/layout/VerticalCurvedList"/>
    <dgm:cxn modelId="{76477C23-C5BF-4609-8088-8809F3E6C0EE}" type="presParOf" srcId="{37C4B935-6F63-48DC-9925-C8D6C01510E5}" destId="{E4841290-61BD-4134-B1C9-FC919D5F5073}" srcOrd="10" destOrd="0" presId="urn:microsoft.com/office/officeart/2008/layout/VerticalCurvedList"/>
    <dgm:cxn modelId="{FFE3636D-3DBD-4F14-9D89-755CDDCD96AA}" type="presParOf" srcId="{E4841290-61BD-4134-B1C9-FC919D5F5073}" destId="{D80DE91C-23D6-4AD1-AB84-DB46011BD24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7D7FF-A684-4152-99F2-E8E2FDF54985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"Комфортное жилье и благоприятная среда" на 2021-2025 годы – 4 833 136,00 рублей</a:t>
          </a:r>
        </a:p>
      </dgm:t>
    </dgm:pt>
    <dgm:pt modelId="{45803BD1-BCB6-4DE2-93DF-F7085FFFC3FF}" type="parTrans" cxnId="{4662E15B-04FF-42A8-91CA-3AFCA05A01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3794B0-1751-44F0-956C-649EE913EC2E}" type="sibTrans" cxnId="{4662E15B-04FF-42A8-91CA-3AFCA05A01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B527D3-DC6D-43D1-8263-5C96CBF684A2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"Строительство жилья" на 2021-2025 годы – 8 543,00 рублей</a:t>
          </a:r>
        </a:p>
      </dgm:t>
    </dgm:pt>
    <dgm:pt modelId="{7CC4900B-66BF-4443-A492-4EA75A6DD118}" type="parTrans" cxnId="{BA20968A-4D4E-4E8B-9EBB-0B5FD53DC4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280B83-8487-4A4C-A7BA-A74AF3C51212}" type="sibTrans" cxnId="{BA20968A-4D4E-4E8B-9EBB-0B5FD53DC4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838FF4-6FC0-44B5-9E1F-B3C02A66A111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"Массовая информация и книгоиздание" на 2021-2025 годы – 41 850,00 рублей</a:t>
          </a:r>
        </a:p>
      </dgm:t>
    </dgm:pt>
    <dgm:pt modelId="{13280AF0-2568-4F06-9689-030A34E6B82C}" type="parTrans" cxnId="{DAEEBBF8-E1ED-4AF1-B119-60E4B6FCF1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E0A6BA-AE52-4B40-A9DC-BBB25CB20A53}" type="sibTrans" cxnId="{DAEEBBF8-E1ED-4AF1-B119-60E4B6FCF1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A9ACE0-0136-47DA-B7AE-AB2ED461CDCF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"Увековечение памяти о погибших при защите Отечества" на 2021-2025 годы – 4 000,00 рублей</a:t>
          </a:r>
        </a:p>
      </dgm:t>
    </dgm:pt>
    <dgm:pt modelId="{8A963B24-B095-47C1-BE55-EB771A768CF8}" type="parTrans" cxnId="{26529834-897F-4FC1-814D-C922225BFD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721FB5-4DFA-4593-9D9A-4C54F9567C99}" type="sibTrans" cxnId="{26529834-897F-4FC1-814D-C922225BFD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26EA0D-9973-49D7-BC10-CE5698C2FE18}">
      <dgm:prSet custT="1"/>
      <dgm:spPr>
        <a:solidFill>
          <a:srgbClr val="7ABC3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Государственная программа "Транспортный комплекс" на 2021-2025 годы – 307 045,00 рублей</a:t>
          </a:r>
        </a:p>
      </dgm:t>
    </dgm:pt>
    <dgm:pt modelId="{D55CFD6D-D269-4067-881C-A9683B0D28BB}" type="parTrans" cxnId="{791B8E44-5CF4-4A15-A93F-D352CE4A74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7B71C9-7D92-4AFF-8EEC-7AF93B424A1C}" type="sibTrans" cxnId="{791B8E44-5CF4-4A15-A93F-D352CE4A74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98108-EC8F-4600-9D55-3F9E7C4FE438}" type="pres">
      <dgm:prSet presAssocID="{2401EC5C-5800-4592-B7CE-3A4DE1DF23A8}" presName="Name0" presStyleCnt="0">
        <dgm:presLayoutVars>
          <dgm:chMax val="7"/>
          <dgm:chPref val="7"/>
          <dgm:dir/>
        </dgm:presLayoutVars>
      </dgm:prSet>
      <dgm:spPr/>
    </dgm:pt>
    <dgm:pt modelId="{37C4B935-6F63-48DC-9925-C8D6C01510E5}" type="pres">
      <dgm:prSet presAssocID="{2401EC5C-5800-4592-B7CE-3A4DE1DF23A8}" presName="Name1" presStyleCnt="0"/>
      <dgm:spPr/>
    </dgm:pt>
    <dgm:pt modelId="{8CD0419F-1B89-409E-B992-A2FB863C1870}" type="pres">
      <dgm:prSet presAssocID="{2401EC5C-5800-4592-B7CE-3A4DE1DF23A8}" presName="cycle" presStyleCnt="0"/>
      <dgm:spPr/>
    </dgm:pt>
    <dgm:pt modelId="{5C1AECA8-F232-4142-8D3A-3EDCE0FD05CB}" type="pres">
      <dgm:prSet presAssocID="{2401EC5C-5800-4592-B7CE-3A4DE1DF23A8}" presName="srcNode" presStyleLbl="node1" presStyleIdx="0" presStyleCnt="5"/>
      <dgm:spPr/>
    </dgm:pt>
    <dgm:pt modelId="{5AD3B0D6-9BC2-4671-99AC-EED7E51883B9}" type="pres">
      <dgm:prSet presAssocID="{2401EC5C-5800-4592-B7CE-3A4DE1DF23A8}" presName="conn" presStyleLbl="parChTrans1D2" presStyleIdx="0" presStyleCnt="1"/>
      <dgm:spPr/>
    </dgm:pt>
    <dgm:pt modelId="{BD8C76A4-F2CB-42DC-8074-E4F63FE4DB89}" type="pres">
      <dgm:prSet presAssocID="{2401EC5C-5800-4592-B7CE-3A4DE1DF23A8}" presName="extraNode" presStyleLbl="node1" presStyleIdx="0" presStyleCnt="5"/>
      <dgm:spPr/>
    </dgm:pt>
    <dgm:pt modelId="{274CBE0F-7A47-402E-8B5A-419B2DB121C5}" type="pres">
      <dgm:prSet presAssocID="{2401EC5C-5800-4592-B7CE-3A4DE1DF23A8}" presName="dstNode" presStyleLbl="node1" presStyleIdx="0" presStyleCnt="5"/>
      <dgm:spPr/>
    </dgm:pt>
    <dgm:pt modelId="{B30DA2DD-CC5A-4ECC-B1B1-C9A1968AB73F}" type="pres">
      <dgm:prSet presAssocID="{35C7D7FF-A684-4152-99F2-E8E2FDF54985}" presName="text_1" presStyleLbl="node1" presStyleIdx="0" presStyleCnt="5">
        <dgm:presLayoutVars>
          <dgm:bulletEnabled val="1"/>
        </dgm:presLayoutVars>
      </dgm:prSet>
      <dgm:spPr/>
    </dgm:pt>
    <dgm:pt modelId="{B8ECB731-BDB1-4061-96D3-FE6BEE3E3AB6}" type="pres">
      <dgm:prSet presAssocID="{35C7D7FF-A684-4152-99F2-E8E2FDF54985}" presName="accent_1" presStyleCnt="0"/>
      <dgm:spPr/>
    </dgm:pt>
    <dgm:pt modelId="{910BF20C-3FEE-4BB7-BE17-7A4320FD7CD1}" type="pres">
      <dgm:prSet presAssocID="{35C7D7FF-A684-4152-99F2-E8E2FDF54985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solidFill>
            <a:srgbClr val="7ABC32"/>
          </a:solidFill>
        </a:ln>
      </dgm:spPr>
    </dgm:pt>
    <dgm:pt modelId="{A739CE97-7711-48CC-8949-CA90EDCDCC0B}" type="pres">
      <dgm:prSet presAssocID="{1EB527D3-DC6D-43D1-8263-5C96CBF684A2}" presName="text_2" presStyleLbl="node1" presStyleIdx="1" presStyleCnt="5">
        <dgm:presLayoutVars>
          <dgm:bulletEnabled val="1"/>
        </dgm:presLayoutVars>
      </dgm:prSet>
      <dgm:spPr/>
    </dgm:pt>
    <dgm:pt modelId="{256CD973-FF8F-4C56-AF41-46C10DE2A254}" type="pres">
      <dgm:prSet presAssocID="{1EB527D3-DC6D-43D1-8263-5C96CBF684A2}" presName="accent_2" presStyleCnt="0"/>
      <dgm:spPr/>
    </dgm:pt>
    <dgm:pt modelId="{97F4AC84-3BAA-4E2C-AF6A-874E73AE7A9E}" type="pres">
      <dgm:prSet presAssocID="{1EB527D3-DC6D-43D1-8263-5C96CBF684A2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solidFill>
            <a:srgbClr val="7ABC32"/>
          </a:solidFill>
        </a:ln>
      </dgm:spPr>
    </dgm:pt>
    <dgm:pt modelId="{8060BAC4-0BCF-4632-9083-2288B753A7E1}" type="pres">
      <dgm:prSet presAssocID="{3E838FF4-6FC0-44B5-9E1F-B3C02A66A111}" presName="text_3" presStyleLbl="node1" presStyleIdx="2" presStyleCnt="5">
        <dgm:presLayoutVars>
          <dgm:bulletEnabled val="1"/>
        </dgm:presLayoutVars>
      </dgm:prSet>
      <dgm:spPr/>
    </dgm:pt>
    <dgm:pt modelId="{C9E38F9D-CA5C-4423-9735-B1203A5E7BFE}" type="pres">
      <dgm:prSet presAssocID="{3E838FF4-6FC0-44B5-9E1F-B3C02A66A111}" presName="accent_3" presStyleCnt="0"/>
      <dgm:spPr/>
    </dgm:pt>
    <dgm:pt modelId="{22439FC4-66C0-4F4C-9A73-69660F28CA5E}" type="pres">
      <dgm:prSet presAssocID="{3E838FF4-6FC0-44B5-9E1F-B3C02A66A111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7ABC32"/>
          </a:solidFill>
        </a:ln>
      </dgm:spPr>
    </dgm:pt>
    <dgm:pt modelId="{FEAD1CE6-8A72-470B-B878-53A723BD8110}" type="pres">
      <dgm:prSet presAssocID="{AAA9ACE0-0136-47DA-B7AE-AB2ED461CDCF}" presName="text_4" presStyleLbl="node1" presStyleIdx="3" presStyleCnt="5">
        <dgm:presLayoutVars>
          <dgm:bulletEnabled val="1"/>
        </dgm:presLayoutVars>
      </dgm:prSet>
      <dgm:spPr/>
    </dgm:pt>
    <dgm:pt modelId="{6AB94B16-70FD-48D6-99B3-1A97B0FFC915}" type="pres">
      <dgm:prSet presAssocID="{AAA9ACE0-0136-47DA-B7AE-AB2ED461CDCF}" presName="accent_4" presStyleCnt="0"/>
      <dgm:spPr/>
    </dgm:pt>
    <dgm:pt modelId="{169BBCE7-DBBA-4B1D-9FFD-3571C3B74213}" type="pres">
      <dgm:prSet presAssocID="{AAA9ACE0-0136-47DA-B7AE-AB2ED461CDCF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l="-9000" r="-9000"/>
          </a:stretch>
        </a:blipFill>
        <a:ln>
          <a:solidFill>
            <a:srgbClr val="7ABC32"/>
          </a:solidFill>
        </a:ln>
      </dgm:spPr>
    </dgm:pt>
    <dgm:pt modelId="{4842D8B2-FBE2-4DC0-9CFE-88176F6C0127}" type="pres">
      <dgm:prSet presAssocID="{AC26EA0D-9973-49D7-BC10-CE5698C2FE18}" presName="text_5" presStyleLbl="node1" presStyleIdx="4" presStyleCnt="5">
        <dgm:presLayoutVars>
          <dgm:bulletEnabled val="1"/>
        </dgm:presLayoutVars>
      </dgm:prSet>
      <dgm:spPr/>
    </dgm:pt>
    <dgm:pt modelId="{9D513130-7C47-40D8-92D2-09A2BD0705DC}" type="pres">
      <dgm:prSet presAssocID="{AC26EA0D-9973-49D7-BC10-CE5698C2FE18}" presName="accent_5" presStyleCnt="0"/>
      <dgm:spPr/>
    </dgm:pt>
    <dgm:pt modelId="{E7765741-7BB9-4C95-A723-A4CF2DE042CD}" type="pres">
      <dgm:prSet presAssocID="{AC26EA0D-9973-49D7-BC10-CE5698C2FE18}" presName="accentRepeatNode" presStyleLbl="solidFgAcc1" presStyleIdx="4" presStyleCnt="5"/>
      <dgm:spPr>
        <a:blipFill rotWithShape="0">
          <a:blip xmlns:r="http://schemas.openxmlformats.org/officeDocument/2006/relationships" r:embed="rId5"/>
          <a:srcRect/>
          <a:stretch>
            <a:fillRect l="-58000" r="-58000"/>
          </a:stretch>
        </a:blipFill>
        <a:ln>
          <a:solidFill>
            <a:srgbClr val="7ABC32"/>
          </a:solidFill>
        </a:ln>
      </dgm:spPr>
    </dgm:pt>
  </dgm:ptLst>
  <dgm:cxnLst>
    <dgm:cxn modelId="{D06A6D2C-043E-4F77-8F5D-AC8309CB2F1D}" type="presOf" srcId="{1EB527D3-DC6D-43D1-8263-5C96CBF684A2}" destId="{A739CE97-7711-48CC-8949-CA90EDCDCC0B}" srcOrd="0" destOrd="0" presId="urn:microsoft.com/office/officeart/2008/layout/VerticalCurvedList"/>
    <dgm:cxn modelId="{26529834-897F-4FC1-814D-C922225BFDEB}" srcId="{2401EC5C-5800-4592-B7CE-3A4DE1DF23A8}" destId="{AAA9ACE0-0136-47DA-B7AE-AB2ED461CDCF}" srcOrd="3" destOrd="0" parTransId="{8A963B24-B095-47C1-BE55-EB771A768CF8}" sibTransId="{7D721FB5-4DFA-4593-9D9A-4C54F9567C99}"/>
    <dgm:cxn modelId="{4662E15B-04FF-42A8-91CA-3AFCA05A013F}" srcId="{2401EC5C-5800-4592-B7CE-3A4DE1DF23A8}" destId="{35C7D7FF-A684-4152-99F2-E8E2FDF54985}" srcOrd="0" destOrd="0" parTransId="{45803BD1-BCB6-4DE2-93DF-F7085FFFC3FF}" sibTransId="{BE3794B0-1751-44F0-956C-649EE913EC2E}"/>
    <dgm:cxn modelId="{791B8E44-5CF4-4A15-A93F-D352CE4A74CA}" srcId="{2401EC5C-5800-4592-B7CE-3A4DE1DF23A8}" destId="{AC26EA0D-9973-49D7-BC10-CE5698C2FE18}" srcOrd="4" destOrd="0" parTransId="{D55CFD6D-D269-4067-881C-A9683B0D28BB}" sibTransId="{687B71C9-7D92-4AFF-8EEC-7AF93B424A1C}"/>
    <dgm:cxn modelId="{77597275-9AE1-43A9-A3A5-34E4B96EDB37}" type="presOf" srcId="{35C7D7FF-A684-4152-99F2-E8E2FDF54985}" destId="{B30DA2DD-CC5A-4ECC-B1B1-C9A1968AB73F}" srcOrd="0" destOrd="0" presId="urn:microsoft.com/office/officeart/2008/layout/VerticalCurvedList"/>
    <dgm:cxn modelId="{BA20968A-4D4E-4E8B-9EBB-0B5FD53DC49C}" srcId="{2401EC5C-5800-4592-B7CE-3A4DE1DF23A8}" destId="{1EB527D3-DC6D-43D1-8263-5C96CBF684A2}" srcOrd="1" destOrd="0" parTransId="{7CC4900B-66BF-4443-A492-4EA75A6DD118}" sibTransId="{B3280B83-8487-4A4C-A7BA-A74AF3C51212}"/>
    <dgm:cxn modelId="{BC964096-A168-4280-9910-151D8572079B}" type="presOf" srcId="{BE3794B0-1751-44F0-956C-649EE913EC2E}" destId="{5AD3B0D6-9BC2-4671-99AC-EED7E51883B9}" srcOrd="0" destOrd="0" presId="urn:microsoft.com/office/officeart/2008/layout/VerticalCurvedList"/>
    <dgm:cxn modelId="{008105A8-6797-4752-ACDC-7BE91FDC30E6}" type="presOf" srcId="{3E838FF4-6FC0-44B5-9E1F-B3C02A66A111}" destId="{8060BAC4-0BCF-4632-9083-2288B753A7E1}" srcOrd="0" destOrd="0" presId="urn:microsoft.com/office/officeart/2008/layout/VerticalCurvedList"/>
    <dgm:cxn modelId="{8EF59AAD-A39C-4E5C-8161-1C991688668A}" type="presOf" srcId="{2401EC5C-5800-4592-B7CE-3A4DE1DF23A8}" destId="{67F98108-EC8F-4600-9D55-3F9E7C4FE438}" srcOrd="0" destOrd="0" presId="urn:microsoft.com/office/officeart/2008/layout/VerticalCurvedList"/>
    <dgm:cxn modelId="{FBDB55BB-A0C6-49D2-B203-35A8BCD37A63}" type="presOf" srcId="{AAA9ACE0-0136-47DA-B7AE-AB2ED461CDCF}" destId="{FEAD1CE6-8A72-470B-B878-53A723BD8110}" srcOrd="0" destOrd="0" presId="urn:microsoft.com/office/officeart/2008/layout/VerticalCurvedList"/>
    <dgm:cxn modelId="{CD91D6F6-1DC4-415B-A8A1-6B78577370EE}" type="presOf" srcId="{AC26EA0D-9973-49D7-BC10-CE5698C2FE18}" destId="{4842D8B2-FBE2-4DC0-9CFE-88176F6C0127}" srcOrd="0" destOrd="0" presId="urn:microsoft.com/office/officeart/2008/layout/VerticalCurvedList"/>
    <dgm:cxn modelId="{DAEEBBF8-E1ED-4AF1-B119-60E4B6FCF11E}" srcId="{2401EC5C-5800-4592-B7CE-3A4DE1DF23A8}" destId="{3E838FF4-6FC0-44B5-9E1F-B3C02A66A111}" srcOrd="2" destOrd="0" parTransId="{13280AF0-2568-4F06-9689-030A34E6B82C}" sibTransId="{4CE0A6BA-AE52-4B40-A9DC-BBB25CB20A53}"/>
    <dgm:cxn modelId="{78CE4BFC-E87E-4332-9665-A491B8E142DC}" type="presParOf" srcId="{67F98108-EC8F-4600-9D55-3F9E7C4FE438}" destId="{37C4B935-6F63-48DC-9925-C8D6C01510E5}" srcOrd="0" destOrd="0" presId="urn:microsoft.com/office/officeart/2008/layout/VerticalCurvedList"/>
    <dgm:cxn modelId="{9B8BDFA4-5342-4D8E-B843-9FD2DE2EF243}" type="presParOf" srcId="{37C4B935-6F63-48DC-9925-C8D6C01510E5}" destId="{8CD0419F-1B89-409E-B992-A2FB863C1870}" srcOrd="0" destOrd="0" presId="urn:microsoft.com/office/officeart/2008/layout/VerticalCurvedList"/>
    <dgm:cxn modelId="{BDF199C7-F520-48AB-9D4B-E0DB0E74C449}" type="presParOf" srcId="{8CD0419F-1B89-409E-B992-A2FB863C1870}" destId="{5C1AECA8-F232-4142-8D3A-3EDCE0FD05CB}" srcOrd="0" destOrd="0" presId="urn:microsoft.com/office/officeart/2008/layout/VerticalCurvedList"/>
    <dgm:cxn modelId="{944E4629-6949-4F45-8D25-E6F5C4DC1D8A}" type="presParOf" srcId="{8CD0419F-1B89-409E-B992-A2FB863C1870}" destId="{5AD3B0D6-9BC2-4671-99AC-EED7E51883B9}" srcOrd="1" destOrd="0" presId="urn:microsoft.com/office/officeart/2008/layout/VerticalCurvedList"/>
    <dgm:cxn modelId="{6B13B7A5-C6FC-4C64-9F9F-D3C893879425}" type="presParOf" srcId="{8CD0419F-1B89-409E-B992-A2FB863C1870}" destId="{BD8C76A4-F2CB-42DC-8074-E4F63FE4DB89}" srcOrd="2" destOrd="0" presId="urn:microsoft.com/office/officeart/2008/layout/VerticalCurvedList"/>
    <dgm:cxn modelId="{1B7C6310-E429-4FF6-A4EE-FC10A9FB2851}" type="presParOf" srcId="{8CD0419F-1B89-409E-B992-A2FB863C1870}" destId="{274CBE0F-7A47-402E-8B5A-419B2DB121C5}" srcOrd="3" destOrd="0" presId="urn:microsoft.com/office/officeart/2008/layout/VerticalCurvedList"/>
    <dgm:cxn modelId="{7D6AABD6-374F-4D07-9353-318543966517}" type="presParOf" srcId="{37C4B935-6F63-48DC-9925-C8D6C01510E5}" destId="{B30DA2DD-CC5A-4ECC-B1B1-C9A1968AB73F}" srcOrd="1" destOrd="0" presId="urn:microsoft.com/office/officeart/2008/layout/VerticalCurvedList"/>
    <dgm:cxn modelId="{FE74EE8E-8A07-4EA8-B9F1-5E3094E6DBBF}" type="presParOf" srcId="{37C4B935-6F63-48DC-9925-C8D6C01510E5}" destId="{B8ECB731-BDB1-4061-96D3-FE6BEE3E3AB6}" srcOrd="2" destOrd="0" presId="urn:microsoft.com/office/officeart/2008/layout/VerticalCurvedList"/>
    <dgm:cxn modelId="{5E7E533B-62FE-4019-AA58-B65215FFD621}" type="presParOf" srcId="{B8ECB731-BDB1-4061-96D3-FE6BEE3E3AB6}" destId="{910BF20C-3FEE-4BB7-BE17-7A4320FD7CD1}" srcOrd="0" destOrd="0" presId="urn:microsoft.com/office/officeart/2008/layout/VerticalCurvedList"/>
    <dgm:cxn modelId="{DF8A6601-FFB9-479B-A1B3-91CF5E5A3FEF}" type="presParOf" srcId="{37C4B935-6F63-48DC-9925-C8D6C01510E5}" destId="{A739CE97-7711-48CC-8949-CA90EDCDCC0B}" srcOrd="3" destOrd="0" presId="urn:microsoft.com/office/officeart/2008/layout/VerticalCurvedList"/>
    <dgm:cxn modelId="{1F3E0250-143A-4DF3-895A-5C782755E294}" type="presParOf" srcId="{37C4B935-6F63-48DC-9925-C8D6C01510E5}" destId="{256CD973-FF8F-4C56-AF41-46C10DE2A254}" srcOrd="4" destOrd="0" presId="urn:microsoft.com/office/officeart/2008/layout/VerticalCurvedList"/>
    <dgm:cxn modelId="{E5FDCB74-203B-40A0-A23A-9BF075507125}" type="presParOf" srcId="{256CD973-FF8F-4C56-AF41-46C10DE2A254}" destId="{97F4AC84-3BAA-4E2C-AF6A-874E73AE7A9E}" srcOrd="0" destOrd="0" presId="urn:microsoft.com/office/officeart/2008/layout/VerticalCurvedList"/>
    <dgm:cxn modelId="{DAC11ACC-F98B-4FCC-A0CC-C6D53F8B5E34}" type="presParOf" srcId="{37C4B935-6F63-48DC-9925-C8D6C01510E5}" destId="{8060BAC4-0BCF-4632-9083-2288B753A7E1}" srcOrd="5" destOrd="0" presId="urn:microsoft.com/office/officeart/2008/layout/VerticalCurvedList"/>
    <dgm:cxn modelId="{0A26664C-72E2-46D5-8671-2529CCA098F3}" type="presParOf" srcId="{37C4B935-6F63-48DC-9925-C8D6C01510E5}" destId="{C9E38F9D-CA5C-4423-9735-B1203A5E7BFE}" srcOrd="6" destOrd="0" presId="urn:microsoft.com/office/officeart/2008/layout/VerticalCurvedList"/>
    <dgm:cxn modelId="{5F32BC14-5279-4F71-ACAB-5BC922ED2894}" type="presParOf" srcId="{C9E38F9D-CA5C-4423-9735-B1203A5E7BFE}" destId="{22439FC4-66C0-4F4C-9A73-69660F28CA5E}" srcOrd="0" destOrd="0" presId="urn:microsoft.com/office/officeart/2008/layout/VerticalCurvedList"/>
    <dgm:cxn modelId="{639B5C0C-C6CD-47B1-A911-09341C9234A7}" type="presParOf" srcId="{37C4B935-6F63-48DC-9925-C8D6C01510E5}" destId="{FEAD1CE6-8A72-470B-B878-53A723BD8110}" srcOrd="7" destOrd="0" presId="urn:microsoft.com/office/officeart/2008/layout/VerticalCurvedList"/>
    <dgm:cxn modelId="{CF47B8FB-9F9D-4B10-A33E-3279895DD5EF}" type="presParOf" srcId="{37C4B935-6F63-48DC-9925-C8D6C01510E5}" destId="{6AB94B16-70FD-48D6-99B3-1A97B0FFC915}" srcOrd="8" destOrd="0" presId="urn:microsoft.com/office/officeart/2008/layout/VerticalCurvedList"/>
    <dgm:cxn modelId="{96C18BCC-A763-43FB-B33D-50BFEE791E3C}" type="presParOf" srcId="{6AB94B16-70FD-48D6-99B3-1A97B0FFC915}" destId="{169BBCE7-DBBA-4B1D-9FFD-3571C3B74213}" srcOrd="0" destOrd="0" presId="urn:microsoft.com/office/officeart/2008/layout/VerticalCurvedList"/>
    <dgm:cxn modelId="{5D2700E5-337D-42C1-8491-3F0BA66F6F55}" type="presParOf" srcId="{37C4B935-6F63-48DC-9925-C8D6C01510E5}" destId="{4842D8B2-FBE2-4DC0-9CFE-88176F6C0127}" srcOrd="9" destOrd="0" presId="urn:microsoft.com/office/officeart/2008/layout/VerticalCurvedList"/>
    <dgm:cxn modelId="{7DBDE695-064E-4066-A202-E8546B8CAE5D}" type="presParOf" srcId="{37C4B935-6F63-48DC-9925-C8D6C01510E5}" destId="{9D513130-7C47-40D8-92D2-09A2BD0705DC}" srcOrd="10" destOrd="0" presId="urn:microsoft.com/office/officeart/2008/layout/VerticalCurvedList"/>
    <dgm:cxn modelId="{A8802637-8733-43A1-9597-71B0EBC2F6E8}" type="presParOf" srcId="{9D513130-7C47-40D8-92D2-09A2BD0705DC}" destId="{E7765741-7BB9-4C95-A723-A4CF2DE042C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5/8/layout/hierarchy4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07F18DF-EFA5-4349-9383-F63BBE7BE88D}">
      <dgm:prSet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1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 бюджеты областного уровня - областные бюджеты и бюджет г. Минска; </a:t>
          </a:r>
        </a:p>
      </dgm:t>
    </dgm:pt>
    <dgm:pt modelId="{CCBA9ABA-5C65-4960-A371-ACADB7F0F6D2}" type="parTrans" cxnId="{7C67CC7D-6A7B-4D47-B1B9-34AA58D4DB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E9966-92EC-4FA5-9DD5-3749659097DD}" type="sibTrans" cxnId="{7C67CC7D-6A7B-4D47-B1B9-34AA58D4DB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2EC019-7F73-44C7-8405-5D25CCA05A30}">
      <dgm:prSet custT="1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Местные бюджеты </a:t>
          </a:r>
          <a:r>
            <a:rPr lang="ru-RU" sz="2800" dirty="0">
              <a:solidFill>
                <a:schemeClr val="tx1"/>
              </a:solidFill>
            </a:rPr>
            <a:t>делятся на: </a:t>
          </a:r>
        </a:p>
      </dgm:t>
    </dgm:pt>
    <dgm:pt modelId="{BF01D751-02A2-4C35-9922-64B92089D772}" type="sibTrans" cxnId="{19D446E7-FDF8-4A4D-A417-5D260794CB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E19FCF-6B68-4950-8402-8290954C08EA}" type="parTrans" cxnId="{19D446E7-FDF8-4A4D-A417-5D260794CB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69974B-AD6B-4152-9B79-05BB1D1AEF73}">
      <dgm:prSet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 бюджеты базового уровня - районные и городские (городов областного подчинения); </a:t>
          </a:r>
        </a:p>
      </dgm:t>
    </dgm:pt>
    <dgm:pt modelId="{44408660-0D8D-4382-9EE7-FC9D316EF4A9}" type="parTrans" cxnId="{45555A73-6C6D-4DC0-BF20-A3E85D144A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3E6585-4AB9-4CB2-9CE6-D1DF057EE517}" type="sibTrans" cxnId="{45555A73-6C6D-4DC0-BF20-A3E85D144A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8D9DBD-5950-4C30-BBBB-30E73DB45C42}">
      <dgm:prSet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1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бюджеты первичного уровня - сельские, поселковые, городские (городов районного подчинения). </a:t>
          </a:r>
        </a:p>
      </dgm:t>
    </dgm:pt>
    <dgm:pt modelId="{C37FBCB0-DEB1-407D-9BE9-482527C0A6EA}" type="parTrans" cxnId="{B526E20C-0638-47A3-992E-09FDE21C55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D86059-584B-4A46-9BA4-F0C5F1826F3A}" type="sibTrans" cxnId="{B526E20C-0638-47A3-992E-09FDE21C55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02ADD75-602D-4CE3-8789-1FB87609AB54}" type="pres">
      <dgm:prSet presAssocID="{2401EC5C-5800-4592-B7CE-3A4DE1DF23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3B9BDD-D2AC-4A7C-ADBF-92AFA523B8AF}" type="pres">
      <dgm:prSet presAssocID="{B22EC019-7F73-44C7-8405-5D25CCA05A30}" presName="vertOne" presStyleCnt="0"/>
      <dgm:spPr/>
    </dgm:pt>
    <dgm:pt modelId="{C0FC7848-EBBF-43F4-B0EC-8B6384A4670A}" type="pres">
      <dgm:prSet presAssocID="{B22EC019-7F73-44C7-8405-5D25CCA05A30}" presName="txOne" presStyleLbl="node0" presStyleIdx="0" presStyleCnt="1" custScaleY="60732" custLinFactNeighborX="1139" custLinFactNeighborY="1912">
        <dgm:presLayoutVars>
          <dgm:chPref val="3"/>
        </dgm:presLayoutVars>
      </dgm:prSet>
      <dgm:spPr>
        <a:prstGeom prst="horizontalScroll">
          <a:avLst/>
        </a:prstGeom>
      </dgm:spPr>
    </dgm:pt>
    <dgm:pt modelId="{E76F2B69-D9D5-4D90-B1F5-1A0863DFE07E}" type="pres">
      <dgm:prSet presAssocID="{B22EC019-7F73-44C7-8405-5D25CCA05A30}" presName="parTransOne" presStyleCnt="0"/>
      <dgm:spPr/>
    </dgm:pt>
    <dgm:pt modelId="{2FD847AA-5D59-42B1-9F67-F627BB6CE6B5}" type="pres">
      <dgm:prSet presAssocID="{B22EC019-7F73-44C7-8405-5D25CCA05A30}" presName="horzOne" presStyleCnt="0"/>
      <dgm:spPr/>
    </dgm:pt>
    <dgm:pt modelId="{9DBC6A2B-AD00-4901-B2FD-7CB0407BCDC0}" type="pres">
      <dgm:prSet presAssocID="{F07F18DF-EFA5-4349-9383-F63BBE7BE88D}" presName="vertTwo" presStyleCnt="0"/>
      <dgm:spPr/>
    </dgm:pt>
    <dgm:pt modelId="{562D2210-E500-4C66-A1E2-C79CCA012787}" type="pres">
      <dgm:prSet presAssocID="{F07F18DF-EFA5-4349-9383-F63BBE7BE88D}" presName="txTwo" presStyleLbl="node2" presStyleIdx="0" presStyleCnt="3">
        <dgm:presLayoutVars>
          <dgm:chPref val="3"/>
        </dgm:presLayoutVars>
      </dgm:prSet>
      <dgm:spPr>
        <a:prstGeom prst="horizontalScroll">
          <a:avLst/>
        </a:prstGeom>
      </dgm:spPr>
    </dgm:pt>
    <dgm:pt modelId="{68D5B52F-0700-4CB1-9A51-D577D6F7CC80}" type="pres">
      <dgm:prSet presAssocID="{F07F18DF-EFA5-4349-9383-F63BBE7BE88D}" presName="horzTwo" presStyleCnt="0"/>
      <dgm:spPr/>
    </dgm:pt>
    <dgm:pt modelId="{CDA27C9E-BDDC-42BC-BBFC-CB33B969DA82}" type="pres">
      <dgm:prSet presAssocID="{CE6E9966-92EC-4FA5-9DD5-3749659097DD}" presName="sibSpaceTwo" presStyleCnt="0"/>
      <dgm:spPr/>
    </dgm:pt>
    <dgm:pt modelId="{C7EA27C4-E9A6-408B-8DD5-C65D81BE8BC9}" type="pres">
      <dgm:prSet presAssocID="{9469974B-AD6B-4152-9B79-05BB1D1AEF73}" presName="vertTwo" presStyleCnt="0"/>
      <dgm:spPr/>
    </dgm:pt>
    <dgm:pt modelId="{5B1A9383-962D-4CC0-B627-5ED8CEE8734D}" type="pres">
      <dgm:prSet presAssocID="{9469974B-AD6B-4152-9B79-05BB1D1AEF73}" presName="txTwo" presStyleLbl="node2" presStyleIdx="1" presStyleCnt="3">
        <dgm:presLayoutVars>
          <dgm:chPref val="3"/>
        </dgm:presLayoutVars>
      </dgm:prSet>
      <dgm:spPr>
        <a:prstGeom prst="horizontalScroll">
          <a:avLst/>
        </a:prstGeom>
      </dgm:spPr>
    </dgm:pt>
    <dgm:pt modelId="{E1776191-DDF5-4097-A731-E8278E073688}" type="pres">
      <dgm:prSet presAssocID="{9469974B-AD6B-4152-9B79-05BB1D1AEF73}" presName="horzTwo" presStyleCnt="0"/>
      <dgm:spPr/>
    </dgm:pt>
    <dgm:pt modelId="{DB20BAA1-813C-428C-A663-160FFDA6A9AD}" type="pres">
      <dgm:prSet presAssocID="{183E6585-4AB9-4CB2-9CE6-D1DF057EE517}" presName="sibSpaceTwo" presStyleCnt="0"/>
      <dgm:spPr/>
    </dgm:pt>
    <dgm:pt modelId="{D10C881E-00B3-4AFA-9A13-7328340A421A}" type="pres">
      <dgm:prSet presAssocID="{568D9DBD-5950-4C30-BBBB-30E73DB45C42}" presName="vertTwo" presStyleCnt="0"/>
      <dgm:spPr/>
    </dgm:pt>
    <dgm:pt modelId="{77BD5940-7C6D-4396-83C0-821EE44B0358}" type="pres">
      <dgm:prSet presAssocID="{568D9DBD-5950-4C30-BBBB-30E73DB45C42}" presName="txTwo" presStyleLbl="node2" presStyleIdx="2" presStyleCnt="3">
        <dgm:presLayoutVars>
          <dgm:chPref val="3"/>
        </dgm:presLayoutVars>
      </dgm:prSet>
      <dgm:spPr>
        <a:prstGeom prst="horizontalScroll">
          <a:avLst/>
        </a:prstGeom>
      </dgm:spPr>
    </dgm:pt>
    <dgm:pt modelId="{E8CCA8AD-2B76-4309-B8CB-AF09632BC0AE}" type="pres">
      <dgm:prSet presAssocID="{568D9DBD-5950-4C30-BBBB-30E73DB45C42}" presName="horzTwo" presStyleCnt="0"/>
      <dgm:spPr/>
    </dgm:pt>
  </dgm:ptLst>
  <dgm:cxnLst>
    <dgm:cxn modelId="{B526E20C-0638-47A3-992E-09FDE21C55E2}" srcId="{B22EC019-7F73-44C7-8405-5D25CCA05A30}" destId="{568D9DBD-5950-4C30-BBBB-30E73DB45C42}" srcOrd="2" destOrd="0" parTransId="{C37FBCB0-DEB1-407D-9BE9-482527C0A6EA}" sibTransId="{B7D86059-584B-4A46-9BA4-F0C5F1826F3A}"/>
    <dgm:cxn modelId="{E915661F-8A26-416C-8FA0-09DD974D7C4A}" type="presOf" srcId="{568D9DBD-5950-4C30-BBBB-30E73DB45C42}" destId="{77BD5940-7C6D-4396-83C0-821EE44B0358}" srcOrd="0" destOrd="0" presId="urn:microsoft.com/office/officeart/2005/8/layout/hierarchy4"/>
    <dgm:cxn modelId="{9DDA1F29-4576-47E4-9CCE-46786653C725}" type="presOf" srcId="{2401EC5C-5800-4592-B7CE-3A4DE1DF23A8}" destId="{902ADD75-602D-4CE3-8789-1FB87609AB54}" srcOrd="0" destOrd="0" presId="urn:microsoft.com/office/officeart/2005/8/layout/hierarchy4"/>
    <dgm:cxn modelId="{62A2FD33-8481-4D68-8422-72C2E9D6C53D}" type="presOf" srcId="{F07F18DF-EFA5-4349-9383-F63BBE7BE88D}" destId="{562D2210-E500-4C66-A1E2-C79CCA012787}" srcOrd="0" destOrd="0" presId="urn:microsoft.com/office/officeart/2005/8/layout/hierarchy4"/>
    <dgm:cxn modelId="{D817D268-D4BC-40CD-83A0-CAF666B8F34D}" type="presOf" srcId="{9469974B-AD6B-4152-9B79-05BB1D1AEF73}" destId="{5B1A9383-962D-4CC0-B627-5ED8CEE8734D}" srcOrd="0" destOrd="0" presId="urn:microsoft.com/office/officeart/2005/8/layout/hierarchy4"/>
    <dgm:cxn modelId="{45555A73-6C6D-4DC0-BF20-A3E85D144A3D}" srcId="{B22EC019-7F73-44C7-8405-5D25CCA05A30}" destId="{9469974B-AD6B-4152-9B79-05BB1D1AEF73}" srcOrd="1" destOrd="0" parTransId="{44408660-0D8D-4382-9EE7-FC9D316EF4A9}" sibTransId="{183E6585-4AB9-4CB2-9CE6-D1DF057EE517}"/>
    <dgm:cxn modelId="{7C67CC7D-6A7B-4D47-B1B9-34AA58D4DBFF}" srcId="{B22EC019-7F73-44C7-8405-5D25CCA05A30}" destId="{F07F18DF-EFA5-4349-9383-F63BBE7BE88D}" srcOrd="0" destOrd="0" parTransId="{CCBA9ABA-5C65-4960-A371-ACADB7F0F6D2}" sibTransId="{CE6E9966-92EC-4FA5-9DD5-3749659097DD}"/>
    <dgm:cxn modelId="{5587C48D-298B-4DB1-B887-17294DD7B682}" type="presOf" srcId="{B22EC019-7F73-44C7-8405-5D25CCA05A30}" destId="{C0FC7848-EBBF-43F4-B0EC-8B6384A4670A}" srcOrd="0" destOrd="0" presId="urn:microsoft.com/office/officeart/2005/8/layout/hierarchy4"/>
    <dgm:cxn modelId="{19D446E7-FDF8-4A4D-A417-5D260794CB0C}" srcId="{2401EC5C-5800-4592-B7CE-3A4DE1DF23A8}" destId="{B22EC019-7F73-44C7-8405-5D25CCA05A30}" srcOrd="0" destOrd="0" parTransId="{9CE19FCF-6B68-4950-8402-8290954C08EA}" sibTransId="{BF01D751-02A2-4C35-9922-64B92089D772}"/>
    <dgm:cxn modelId="{4DA9FA52-B225-4D19-BDAE-1C87B5171D01}" type="presParOf" srcId="{902ADD75-602D-4CE3-8789-1FB87609AB54}" destId="{7A3B9BDD-D2AC-4A7C-ADBF-92AFA523B8AF}" srcOrd="0" destOrd="0" presId="urn:microsoft.com/office/officeart/2005/8/layout/hierarchy4"/>
    <dgm:cxn modelId="{FD884E3C-2F2F-441C-B8A1-77ED6B5CD829}" type="presParOf" srcId="{7A3B9BDD-D2AC-4A7C-ADBF-92AFA523B8AF}" destId="{C0FC7848-EBBF-43F4-B0EC-8B6384A4670A}" srcOrd="0" destOrd="0" presId="urn:microsoft.com/office/officeart/2005/8/layout/hierarchy4"/>
    <dgm:cxn modelId="{C2E27630-C50F-4F88-B027-597B9DD77823}" type="presParOf" srcId="{7A3B9BDD-D2AC-4A7C-ADBF-92AFA523B8AF}" destId="{E76F2B69-D9D5-4D90-B1F5-1A0863DFE07E}" srcOrd="1" destOrd="0" presId="urn:microsoft.com/office/officeart/2005/8/layout/hierarchy4"/>
    <dgm:cxn modelId="{E0259D38-2D88-4E9A-982C-1215C8E8DEF5}" type="presParOf" srcId="{7A3B9BDD-D2AC-4A7C-ADBF-92AFA523B8AF}" destId="{2FD847AA-5D59-42B1-9F67-F627BB6CE6B5}" srcOrd="2" destOrd="0" presId="urn:microsoft.com/office/officeart/2005/8/layout/hierarchy4"/>
    <dgm:cxn modelId="{FF78F95D-1EFC-4349-9E2A-7C28D3483FC0}" type="presParOf" srcId="{2FD847AA-5D59-42B1-9F67-F627BB6CE6B5}" destId="{9DBC6A2B-AD00-4901-B2FD-7CB0407BCDC0}" srcOrd="0" destOrd="0" presId="urn:microsoft.com/office/officeart/2005/8/layout/hierarchy4"/>
    <dgm:cxn modelId="{C290A4E7-C31B-4743-8713-5DFDFD614D67}" type="presParOf" srcId="{9DBC6A2B-AD00-4901-B2FD-7CB0407BCDC0}" destId="{562D2210-E500-4C66-A1E2-C79CCA012787}" srcOrd="0" destOrd="0" presId="urn:microsoft.com/office/officeart/2005/8/layout/hierarchy4"/>
    <dgm:cxn modelId="{571947F6-31A8-4079-90A0-4FCB23F3F5CE}" type="presParOf" srcId="{9DBC6A2B-AD00-4901-B2FD-7CB0407BCDC0}" destId="{68D5B52F-0700-4CB1-9A51-D577D6F7CC80}" srcOrd="1" destOrd="0" presId="urn:microsoft.com/office/officeart/2005/8/layout/hierarchy4"/>
    <dgm:cxn modelId="{AC3EB4D4-9B8C-40B7-A768-0683BA71BA32}" type="presParOf" srcId="{2FD847AA-5D59-42B1-9F67-F627BB6CE6B5}" destId="{CDA27C9E-BDDC-42BC-BBFC-CB33B969DA82}" srcOrd="1" destOrd="0" presId="urn:microsoft.com/office/officeart/2005/8/layout/hierarchy4"/>
    <dgm:cxn modelId="{17A933FE-2617-443B-BE42-221463EFC210}" type="presParOf" srcId="{2FD847AA-5D59-42B1-9F67-F627BB6CE6B5}" destId="{C7EA27C4-E9A6-408B-8DD5-C65D81BE8BC9}" srcOrd="2" destOrd="0" presId="urn:microsoft.com/office/officeart/2005/8/layout/hierarchy4"/>
    <dgm:cxn modelId="{C288AFC4-4358-4134-9F23-E7BECB3A3124}" type="presParOf" srcId="{C7EA27C4-E9A6-408B-8DD5-C65D81BE8BC9}" destId="{5B1A9383-962D-4CC0-B627-5ED8CEE8734D}" srcOrd="0" destOrd="0" presId="urn:microsoft.com/office/officeart/2005/8/layout/hierarchy4"/>
    <dgm:cxn modelId="{83981B4E-62F9-4D20-B218-4C3ABEBFD50A}" type="presParOf" srcId="{C7EA27C4-E9A6-408B-8DD5-C65D81BE8BC9}" destId="{E1776191-DDF5-4097-A731-E8278E073688}" srcOrd="1" destOrd="0" presId="urn:microsoft.com/office/officeart/2005/8/layout/hierarchy4"/>
    <dgm:cxn modelId="{A425997C-F3E7-4D79-A661-67911F5ED7FF}" type="presParOf" srcId="{2FD847AA-5D59-42B1-9F67-F627BB6CE6B5}" destId="{DB20BAA1-813C-428C-A663-160FFDA6A9AD}" srcOrd="3" destOrd="0" presId="urn:microsoft.com/office/officeart/2005/8/layout/hierarchy4"/>
    <dgm:cxn modelId="{B83C075D-5400-42DD-893E-5F126D6BF198}" type="presParOf" srcId="{2FD847AA-5D59-42B1-9F67-F627BB6CE6B5}" destId="{D10C881E-00B3-4AFA-9A13-7328340A421A}" srcOrd="4" destOrd="0" presId="urn:microsoft.com/office/officeart/2005/8/layout/hierarchy4"/>
    <dgm:cxn modelId="{D0447FE8-283C-481D-AFEC-A0A6E8202DE1}" type="presParOf" srcId="{D10C881E-00B3-4AFA-9A13-7328340A421A}" destId="{77BD5940-7C6D-4396-83C0-821EE44B0358}" srcOrd="0" destOrd="0" presId="urn:microsoft.com/office/officeart/2005/8/layout/hierarchy4"/>
    <dgm:cxn modelId="{1E1CF64A-FEB6-484F-B2BD-73EFB4D5681F}" type="presParOf" srcId="{D10C881E-00B3-4AFA-9A13-7328340A421A}" destId="{E8CCA8AD-2B76-4309-B8CB-AF09632BC0AE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DD54AF-1842-4865-AFF4-5CCC97F9A745}">
      <dgm:prSet phldrT="[Текст]" custT="1"/>
      <dgm:spPr>
        <a:solidFill>
          <a:srgbClr val="70AC2E"/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Доходы</a:t>
          </a:r>
        </a:p>
      </dgm:t>
    </dgm:pt>
    <dgm:pt modelId="{B59B7999-09E0-4D4B-8D0B-93603ABF7809}" type="parTrans" cxnId="{7CC4819C-3DB4-427A-BB8B-14B63E3B9893}">
      <dgm:prSet/>
      <dgm:spPr/>
      <dgm:t>
        <a:bodyPr/>
        <a:lstStyle/>
        <a:p>
          <a:endParaRPr lang="ru-RU"/>
        </a:p>
      </dgm:t>
    </dgm:pt>
    <dgm:pt modelId="{ED13B9A0-EE70-4573-A654-D5CA31A4E1DC}" type="sibTrans" cxnId="{7CC4819C-3DB4-427A-BB8B-14B63E3B9893}">
      <dgm:prSet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FB13A04-9C45-42E9-92C9-C08CCBC25BAA}">
      <dgm:prSet phldrT="[Текст]" custT="1"/>
      <dgm:spPr>
        <a:solidFill>
          <a:srgbClr val="70AC2E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Расходы</a:t>
          </a:r>
        </a:p>
      </dgm:t>
    </dgm:pt>
    <dgm:pt modelId="{7C635DBB-DE62-46F3-A354-ECBCBF27B25B}" type="parTrans" cxnId="{71C5B1EF-FED6-4770-B151-4636A474B660}">
      <dgm:prSet/>
      <dgm:spPr/>
      <dgm:t>
        <a:bodyPr/>
        <a:lstStyle/>
        <a:p>
          <a:endParaRPr lang="ru-RU"/>
        </a:p>
      </dgm:t>
    </dgm:pt>
    <dgm:pt modelId="{9FFCA6AE-2593-410B-A1D7-1044AEB2828D}" type="sibTrans" cxnId="{71C5B1EF-FED6-4770-B151-4636A474B660}">
      <dgm:prSet/>
      <dgm:spPr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07D82198-663E-478E-8B8C-8B87F71263C3}">
      <dgm:prSet phldrT="[Текст]" custT="1"/>
      <dgm:spPr>
        <a:solidFill>
          <a:srgbClr val="70AC2E"/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Использование профицита</a:t>
          </a:r>
        </a:p>
      </dgm:t>
    </dgm:pt>
    <dgm:pt modelId="{09BB82E4-2A2B-42CC-93A2-FF3275FF4CE5}" type="parTrans" cxnId="{0C2DB366-8DFE-4FB7-85E6-4356610E6D9C}">
      <dgm:prSet/>
      <dgm:spPr/>
      <dgm:t>
        <a:bodyPr/>
        <a:lstStyle/>
        <a:p>
          <a:endParaRPr lang="ru-RU"/>
        </a:p>
      </dgm:t>
    </dgm:pt>
    <dgm:pt modelId="{540129D5-4084-479F-937F-2E2BA20EAF8E}" type="sibTrans" cxnId="{0C2DB366-8DFE-4FB7-85E6-4356610E6D9C}">
      <dgm:prSet/>
      <dgm:spPr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2E1E0508-B297-4703-8874-5E914A4F6EBC}" type="pres">
      <dgm:prSet presAssocID="{2401EC5C-5800-4592-B7CE-3A4DE1DF23A8}" presName="Name0" presStyleCnt="0">
        <dgm:presLayoutVars>
          <dgm:chMax val="21"/>
          <dgm:chPref val="21"/>
        </dgm:presLayoutVars>
      </dgm:prSet>
      <dgm:spPr/>
    </dgm:pt>
    <dgm:pt modelId="{11A5B607-4286-4614-8CBD-5963E212A793}" type="pres">
      <dgm:prSet presAssocID="{DDDD54AF-1842-4865-AFF4-5CCC97F9A745}" presName="text1" presStyleCnt="0"/>
      <dgm:spPr/>
    </dgm:pt>
    <dgm:pt modelId="{9D931A4D-DF48-40A4-BBEC-D0BC7533C2C6}" type="pres">
      <dgm:prSet presAssocID="{DDDD54AF-1842-4865-AFF4-5CCC97F9A74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BA7535-EDB3-4754-8A42-7C7763589B51}" type="pres">
      <dgm:prSet presAssocID="{DDDD54AF-1842-4865-AFF4-5CCC97F9A745}" presName="textaccent1" presStyleCnt="0"/>
      <dgm:spPr/>
    </dgm:pt>
    <dgm:pt modelId="{43AD5C86-A5C1-4D22-B189-3AFB9F1368F0}" type="pres">
      <dgm:prSet presAssocID="{DDDD54AF-1842-4865-AFF4-5CCC97F9A745}" presName="accentRepeatNode" presStyleLbl="solidAlignAcc1" presStyleIdx="0" presStyleCnt="6"/>
      <dgm:spPr/>
    </dgm:pt>
    <dgm:pt modelId="{1C5E6BB7-D672-474B-AE01-D029F9A12623}" type="pres">
      <dgm:prSet presAssocID="{ED13B9A0-EE70-4573-A654-D5CA31A4E1DC}" presName="image1" presStyleCnt="0"/>
      <dgm:spPr/>
    </dgm:pt>
    <dgm:pt modelId="{C9A3B7F1-264A-4BF0-A764-463684B4B4B4}" type="pres">
      <dgm:prSet presAssocID="{ED13B9A0-EE70-4573-A654-D5CA31A4E1DC}" presName="imageRepeatNode" presStyleLbl="alignAcc1" presStyleIdx="0" presStyleCnt="3"/>
      <dgm:spPr/>
    </dgm:pt>
    <dgm:pt modelId="{7223E326-6BB5-4D4E-A802-8DFE4B8B45F4}" type="pres">
      <dgm:prSet presAssocID="{ED13B9A0-EE70-4573-A654-D5CA31A4E1DC}" presName="imageaccent1" presStyleCnt="0"/>
      <dgm:spPr/>
    </dgm:pt>
    <dgm:pt modelId="{02C2778D-E5F9-45E6-B399-0AE8685DC931}" type="pres">
      <dgm:prSet presAssocID="{ED13B9A0-EE70-4573-A654-D5CA31A4E1DC}" presName="accentRepeatNode" presStyleLbl="solidAlignAcc1" presStyleIdx="1" presStyleCnt="6"/>
      <dgm:spPr/>
    </dgm:pt>
    <dgm:pt modelId="{7A85D0B5-F45A-4ED4-A6AD-25FC6F8A02D6}" type="pres">
      <dgm:prSet presAssocID="{2FB13A04-9C45-42E9-92C9-C08CCBC25BAA}" presName="text2" presStyleCnt="0"/>
      <dgm:spPr/>
    </dgm:pt>
    <dgm:pt modelId="{1A3761F6-BAA3-4D6B-A3D2-093561C047F1}" type="pres">
      <dgm:prSet presAssocID="{2FB13A04-9C45-42E9-92C9-C08CCBC25BAA}" presName="textRepeatNode" presStyleLbl="alignNode1" presStyleIdx="1" presStyleCnt="3" custLinFactNeighborX="5685" custLinFactNeighborY="10082">
        <dgm:presLayoutVars>
          <dgm:chMax val="0"/>
          <dgm:chPref val="0"/>
          <dgm:bulletEnabled val="1"/>
        </dgm:presLayoutVars>
      </dgm:prSet>
      <dgm:spPr/>
    </dgm:pt>
    <dgm:pt modelId="{135456AF-CE6F-4FA1-B38D-31EA95E8DF6A}" type="pres">
      <dgm:prSet presAssocID="{2FB13A04-9C45-42E9-92C9-C08CCBC25BAA}" presName="textaccent2" presStyleCnt="0"/>
      <dgm:spPr/>
    </dgm:pt>
    <dgm:pt modelId="{002F625A-A74C-49FE-9650-B513A8D4A556}" type="pres">
      <dgm:prSet presAssocID="{2FB13A04-9C45-42E9-92C9-C08CCBC25BAA}" presName="accentRepeatNode" presStyleLbl="solidAlignAcc1" presStyleIdx="2" presStyleCnt="6"/>
      <dgm:spPr/>
    </dgm:pt>
    <dgm:pt modelId="{0DE6C383-21F7-4A64-91FF-87EDFEBB0CA4}" type="pres">
      <dgm:prSet presAssocID="{9FFCA6AE-2593-410B-A1D7-1044AEB2828D}" presName="image2" presStyleCnt="0"/>
      <dgm:spPr/>
    </dgm:pt>
    <dgm:pt modelId="{51852B16-682F-47C5-8CAD-2A74FC4FB594}" type="pres">
      <dgm:prSet presAssocID="{9FFCA6AE-2593-410B-A1D7-1044AEB2828D}" presName="imageRepeatNode" presStyleLbl="alignAcc1" presStyleIdx="1" presStyleCnt="3" custLinFactNeighborX="3411" custLinFactNeighborY="9137"/>
      <dgm:spPr/>
    </dgm:pt>
    <dgm:pt modelId="{74B96FF8-B969-4D83-A8DB-7BD40DE1E171}" type="pres">
      <dgm:prSet presAssocID="{9FFCA6AE-2593-410B-A1D7-1044AEB2828D}" presName="imageaccent2" presStyleCnt="0"/>
      <dgm:spPr/>
    </dgm:pt>
    <dgm:pt modelId="{A3EBB5C8-EB28-41CE-84CB-80BFF0D11FFB}" type="pres">
      <dgm:prSet presAssocID="{9FFCA6AE-2593-410B-A1D7-1044AEB2828D}" presName="accentRepeatNode" presStyleLbl="solidAlignAcc1" presStyleIdx="3" presStyleCnt="6"/>
      <dgm:spPr/>
    </dgm:pt>
    <dgm:pt modelId="{4820C121-E144-450B-8EAC-2078BBD6AD4B}" type="pres">
      <dgm:prSet presAssocID="{07D82198-663E-478E-8B8C-8B87F71263C3}" presName="text3" presStyleCnt="0"/>
      <dgm:spPr/>
    </dgm:pt>
    <dgm:pt modelId="{C091B6C4-F740-4256-BB64-6EB2AB9D58E9}" type="pres">
      <dgm:prSet presAssocID="{07D82198-663E-478E-8B8C-8B87F71263C3}" presName="textRepeatNode" presStyleLbl="alignNode1" presStyleIdx="2" presStyleCnt="3" custScaleX="112153" custLinFactNeighborX="3595" custLinFactNeighborY="3537">
        <dgm:presLayoutVars>
          <dgm:chMax val="0"/>
          <dgm:chPref val="0"/>
          <dgm:bulletEnabled val="1"/>
        </dgm:presLayoutVars>
      </dgm:prSet>
      <dgm:spPr/>
    </dgm:pt>
    <dgm:pt modelId="{1C90A3F8-B960-4DA2-A59B-7305ECFAF554}" type="pres">
      <dgm:prSet presAssocID="{07D82198-663E-478E-8B8C-8B87F71263C3}" presName="textaccent3" presStyleCnt="0"/>
      <dgm:spPr/>
    </dgm:pt>
    <dgm:pt modelId="{A1CAE8D2-C621-4A56-A840-CCEF10183FBD}" type="pres">
      <dgm:prSet presAssocID="{07D82198-663E-478E-8B8C-8B87F71263C3}" presName="accentRepeatNode" presStyleLbl="solidAlignAcc1" presStyleIdx="4" presStyleCnt="6"/>
      <dgm:spPr/>
    </dgm:pt>
    <dgm:pt modelId="{B76AB49A-3D3B-46AA-8F82-85C9BDBF643E}" type="pres">
      <dgm:prSet presAssocID="{540129D5-4084-479F-937F-2E2BA20EAF8E}" presName="image3" presStyleCnt="0"/>
      <dgm:spPr/>
    </dgm:pt>
    <dgm:pt modelId="{FF2A7C97-7FCD-417E-8FC6-582C8AD00CFB}" type="pres">
      <dgm:prSet presAssocID="{540129D5-4084-479F-937F-2E2BA20EAF8E}" presName="imageRepeatNode" presStyleLbl="alignAcc1" presStyleIdx="2" presStyleCnt="3" custLinFactNeighborX="5685" custLinFactNeighborY="3956"/>
      <dgm:spPr/>
    </dgm:pt>
    <dgm:pt modelId="{59A5D266-3768-4ABE-BC17-4761B37E8AE2}" type="pres">
      <dgm:prSet presAssocID="{540129D5-4084-479F-937F-2E2BA20EAF8E}" presName="imageaccent3" presStyleCnt="0"/>
      <dgm:spPr/>
    </dgm:pt>
    <dgm:pt modelId="{81545B15-E9EC-4A34-897E-2E05EDFFE305}" type="pres">
      <dgm:prSet presAssocID="{540129D5-4084-479F-937F-2E2BA20EAF8E}" presName="accentRepeatNode" presStyleLbl="solidAlignAcc1" presStyleIdx="5" presStyleCnt="6"/>
      <dgm:spPr/>
    </dgm:pt>
  </dgm:ptLst>
  <dgm:cxnLst>
    <dgm:cxn modelId="{48E0155B-B096-4500-B951-87E2811DAF81}" type="presOf" srcId="{2401EC5C-5800-4592-B7CE-3A4DE1DF23A8}" destId="{2E1E0508-B297-4703-8874-5E914A4F6EBC}" srcOrd="0" destOrd="0" presId="urn:microsoft.com/office/officeart/2008/layout/HexagonCluster"/>
    <dgm:cxn modelId="{0C2DB366-8DFE-4FB7-85E6-4356610E6D9C}" srcId="{2401EC5C-5800-4592-B7CE-3A4DE1DF23A8}" destId="{07D82198-663E-478E-8B8C-8B87F71263C3}" srcOrd="2" destOrd="0" parTransId="{09BB82E4-2A2B-42CC-93A2-FF3275FF4CE5}" sibTransId="{540129D5-4084-479F-937F-2E2BA20EAF8E}"/>
    <dgm:cxn modelId="{EB71E44E-E660-4F76-8D04-244BB2ACED28}" type="presOf" srcId="{07D82198-663E-478E-8B8C-8B87F71263C3}" destId="{C091B6C4-F740-4256-BB64-6EB2AB9D58E9}" srcOrd="0" destOrd="0" presId="urn:microsoft.com/office/officeart/2008/layout/HexagonCluster"/>
    <dgm:cxn modelId="{DFAC4484-3968-4A30-8F0F-20140712201B}" type="presOf" srcId="{540129D5-4084-479F-937F-2E2BA20EAF8E}" destId="{FF2A7C97-7FCD-417E-8FC6-582C8AD00CFB}" srcOrd="0" destOrd="0" presId="urn:microsoft.com/office/officeart/2008/layout/HexagonCluster"/>
    <dgm:cxn modelId="{0A3B5A8E-F3B8-46D1-B80C-0FEA8F11DE05}" type="presOf" srcId="{2FB13A04-9C45-42E9-92C9-C08CCBC25BAA}" destId="{1A3761F6-BAA3-4D6B-A3D2-093561C047F1}" srcOrd="0" destOrd="0" presId="urn:microsoft.com/office/officeart/2008/layout/HexagonCluster"/>
    <dgm:cxn modelId="{C46DC293-512E-4764-858D-5DBC63C776D7}" type="presOf" srcId="{ED13B9A0-EE70-4573-A654-D5CA31A4E1DC}" destId="{C9A3B7F1-264A-4BF0-A764-463684B4B4B4}" srcOrd="0" destOrd="0" presId="urn:microsoft.com/office/officeart/2008/layout/HexagonCluster"/>
    <dgm:cxn modelId="{7CC4819C-3DB4-427A-BB8B-14B63E3B9893}" srcId="{2401EC5C-5800-4592-B7CE-3A4DE1DF23A8}" destId="{DDDD54AF-1842-4865-AFF4-5CCC97F9A745}" srcOrd="0" destOrd="0" parTransId="{B59B7999-09E0-4D4B-8D0B-93603ABF7809}" sibTransId="{ED13B9A0-EE70-4573-A654-D5CA31A4E1DC}"/>
    <dgm:cxn modelId="{04283ED0-4D71-4229-B31A-8EDE59DDFB63}" type="presOf" srcId="{DDDD54AF-1842-4865-AFF4-5CCC97F9A745}" destId="{9D931A4D-DF48-40A4-BBEC-D0BC7533C2C6}" srcOrd="0" destOrd="0" presId="urn:microsoft.com/office/officeart/2008/layout/HexagonCluster"/>
    <dgm:cxn modelId="{351109D3-03A5-49BD-8271-F2DFFE611351}" type="presOf" srcId="{9FFCA6AE-2593-410B-A1D7-1044AEB2828D}" destId="{51852B16-682F-47C5-8CAD-2A74FC4FB594}" srcOrd="0" destOrd="0" presId="urn:microsoft.com/office/officeart/2008/layout/HexagonCluster"/>
    <dgm:cxn modelId="{71C5B1EF-FED6-4770-B151-4636A474B660}" srcId="{2401EC5C-5800-4592-B7CE-3A4DE1DF23A8}" destId="{2FB13A04-9C45-42E9-92C9-C08CCBC25BAA}" srcOrd="1" destOrd="0" parTransId="{7C635DBB-DE62-46F3-A354-ECBCBF27B25B}" sibTransId="{9FFCA6AE-2593-410B-A1D7-1044AEB2828D}"/>
    <dgm:cxn modelId="{4D292457-B940-494B-AC29-670A31E8218A}" type="presParOf" srcId="{2E1E0508-B297-4703-8874-5E914A4F6EBC}" destId="{11A5B607-4286-4614-8CBD-5963E212A793}" srcOrd="0" destOrd="0" presId="urn:microsoft.com/office/officeart/2008/layout/HexagonCluster"/>
    <dgm:cxn modelId="{41ED6E51-8929-45BC-B7A7-CA1952A32132}" type="presParOf" srcId="{11A5B607-4286-4614-8CBD-5963E212A793}" destId="{9D931A4D-DF48-40A4-BBEC-D0BC7533C2C6}" srcOrd="0" destOrd="0" presId="urn:microsoft.com/office/officeart/2008/layout/HexagonCluster"/>
    <dgm:cxn modelId="{8B623980-F541-40BF-B485-0B8FA83733A2}" type="presParOf" srcId="{2E1E0508-B297-4703-8874-5E914A4F6EBC}" destId="{2FBA7535-EDB3-4754-8A42-7C7763589B51}" srcOrd="1" destOrd="0" presId="urn:microsoft.com/office/officeart/2008/layout/HexagonCluster"/>
    <dgm:cxn modelId="{5EB0667E-A1F2-4FDC-A1B9-4D6A0EE49A95}" type="presParOf" srcId="{2FBA7535-EDB3-4754-8A42-7C7763589B51}" destId="{43AD5C86-A5C1-4D22-B189-3AFB9F1368F0}" srcOrd="0" destOrd="0" presId="urn:microsoft.com/office/officeart/2008/layout/HexagonCluster"/>
    <dgm:cxn modelId="{D74AF71B-3DA1-4408-9C10-E98AB1B8496E}" type="presParOf" srcId="{2E1E0508-B297-4703-8874-5E914A4F6EBC}" destId="{1C5E6BB7-D672-474B-AE01-D029F9A12623}" srcOrd="2" destOrd="0" presId="urn:microsoft.com/office/officeart/2008/layout/HexagonCluster"/>
    <dgm:cxn modelId="{8FC26BF0-AA9D-4E18-B5E5-1C734AB7F747}" type="presParOf" srcId="{1C5E6BB7-D672-474B-AE01-D029F9A12623}" destId="{C9A3B7F1-264A-4BF0-A764-463684B4B4B4}" srcOrd="0" destOrd="0" presId="urn:microsoft.com/office/officeart/2008/layout/HexagonCluster"/>
    <dgm:cxn modelId="{41541D3B-0D7F-41A5-8F1F-AC593B9C062C}" type="presParOf" srcId="{2E1E0508-B297-4703-8874-5E914A4F6EBC}" destId="{7223E326-6BB5-4D4E-A802-8DFE4B8B45F4}" srcOrd="3" destOrd="0" presId="urn:microsoft.com/office/officeart/2008/layout/HexagonCluster"/>
    <dgm:cxn modelId="{F27CCB16-2500-43A6-8479-AFBADCBF9308}" type="presParOf" srcId="{7223E326-6BB5-4D4E-A802-8DFE4B8B45F4}" destId="{02C2778D-E5F9-45E6-B399-0AE8685DC931}" srcOrd="0" destOrd="0" presId="urn:microsoft.com/office/officeart/2008/layout/HexagonCluster"/>
    <dgm:cxn modelId="{0C372E91-D579-48D3-AA55-24ECD4B4F64B}" type="presParOf" srcId="{2E1E0508-B297-4703-8874-5E914A4F6EBC}" destId="{7A85D0B5-F45A-4ED4-A6AD-25FC6F8A02D6}" srcOrd="4" destOrd="0" presId="urn:microsoft.com/office/officeart/2008/layout/HexagonCluster"/>
    <dgm:cxn modelId="{7F1B15E4-163B-4970-B265-EE6A0F015B93}" type="presParOf" srcId="{7A85D0B5-F45A-4ED4-A6AD-25FC6F8A02D6}" destId="{1A3761F6-BAA3-4D6B-A3D2-093561C047F1}" srcOrd="0" destOrd="0" presId="urn:microsoft.com/office/officeart/2008/layout/HexagonCluster"/>
    <dgm:cxn modelId="{ACA3AA88-7F9C-4BD5-9587-DC0AE63FC3D0}" type="presParOf" srcId="{2E1E0508-B297-4703-8874-5E914A4F6EBC}" destId="{135456AF-CE6F-4FA1-B38D-31EA95E8DF6A}" srcOrd="5" destOrd="0" presId="urn:microsoft.com/office/officeart/2008/layout/HexagonCluster"/>
    <dgm:cxn modelId="{9A950D1C-A23D-4BDD-ADD7-0E9F2BF1E618}" type="presParOf" srcId="{135456AF-CE6F-4FA1-B38D-31EA95E8DF6A}" destId="{002F625A-A74C-49FE-9650-B513A8D4A556}" srcOrd="0" destOrd="0" presId="urn:microsoft.com/office/officeart/2008/layout/HexagonCluster"/>
    <dgm:cxn modelId="{AAD1B976-56CA-4001-AD0C-4D7D63947C2D}" type="presParOf" srcId="{2E1E0508-B297-4703-8874-5E914A4F6EBC}" destId="{0DE6C383-21F7-4A64-91FF-87EDFEBB0CA4}" srcOrd="6" destOrd="0" presId="urn:microsoft.com/office/officeart/2008/layout/HexagonCluster"/>
    <dgm:cxn modelId="{7EB5F8E5-E63D-41A5-B77D-216871039909}" type="presParOf" srcId="{0DE6C383-21F7-4A64-91FF-87EDFEBB0CA4}" destId="{51852B16-682F-47C5-8CAD-2A74FC4FB594}" srcOrd="0" destOrd="0" presId="urn:microsoft.com/office/officeart/2008/layout/HexagonCluster"/>
    <dgm:cxn modelId="{92E725C6-56E0-47BC-8867-283E276D81B2}" type="presParOf" srcId="{2E1E0508-B297-4703-8874-5E914A4F6EBC}" destId="{74B96FF8-B969-4D83-A8DB-7BD40DE1E171}" srcOrd="7" destOrd="0" presId="urn:microsoft.com/office/officeart/2008/layout/HexagonCluster"/>
    <dgm:cxn modelId="{D359DDC0-3921-4DBA-ABF2-AB46412CA0A6}" type="presParOf" srcId="{74B96FF8-B969-4D83-A8DB-7BD40DE1E171}" destId="{A3EBB5C8-EB28-41CE-84CB-80BFF0D11FFB}" srcOrd="0" destOrd="0" presId="urn:microsoft.com/office/officeart/2008/layout/HexagonCluster"/>
    <dgm:cxn modelId="{6EAFBDE1-E6B2-4AC8-B149-A06EAB857AD9}" type="presParOf" srcId="{2E1E0508-B297-4703-8874-5E914A4F6EBC}" destId="{4820C121-E144-450B-8EAC-2078BBD6AD4B}" srcOrd="8" destOrd="0" presId="urn:microsoft.com/office/officeart/2008/layout/HexagonCluster"/>
    <dgm:cxn modelId="{62341F45-E98A-4A5E-B44B-C36548D5C1D3}" type="presParOf" srcId="{4820C121-E144-450B-8EAC-2078BBD6AD4B}" destId="{C091B6C4-F740-4256-BB64-6EB2AB9D58E9}" srcOrd="0" destOrd="0" presId="urn:microsoft.com/office/officeart/2008/layout/HexagonCluster"/>
    <dgm:cxn modelId="{24C357A5-3E32-4028-B403-4255A904E7F9}" type="presParOf" srcId="{2E1E0508-B297-4703-8874-5E914A4F6EBC}" destId="{1C90A3F8-B960-4DA2-A59B-7305ECFAF554}" srcOrd="9" destOrd="0" presId="urn:microsoft.com/office/officeart/2008/layout/HexagonCluster"/>
    <dgm:cxn modelId="{50BB6BC1-43B7-40BE-9A77-027E8938D057}" type="presParOf" srcId="{1C90A3F8-B960-4DA2-A59B-7305ECFAF554}" destId="{A1CAE8D2-C621-4A56-A840-CCEF10183FBD}" srcOrd="0" destOrd="0" presId="urn:microsoft.com/office/officeart/2008/layout/HexagonCluster"/>
    <dgm:cxn modelId="{E023FCA2-4B73-4936-A49D-772DF4D2AD33}" type="presParOf" srcId="{2E1E0508-B297-4703-8874-5E914A4F6EBC}" destId="{B76AB49A-3D3B-46AA-8F82-85C9BDBF643E}" srcOrd="10" destOrd="0" presId="urn:microsoft.com/office/officeart/2008/layout/HexagonCluster"/>
    <dgm:cxn modelId="{14C91F37-5DD7-48D0-8E66-0440DC1B8179}" type="presParOf" srcId="{B76AB49A-3D3B-46AA-8F82-85C9BDBF643E}" destId="{FF2A7C97-7FCD-417E-8FC6-582C8AD00CFB}" srcOrd="0" destOrd="0" presId="urn:microsoft.com/office/officeart/2008/layout/HexagonCluster"/>
    <dgm:cxn modelId="{C318CB3A-0D39-4890-81EB-85F7FD3ABFD0}" type="presParOf" srcId="{2E1E0508-B297-4703-8874-5E914A4F6EBC}" destId="{59A5D266-3768-4ABE-BC17-4761B37E8AE2}" srcOrd="11" destOrd="0" presId="urn:microsoft.com/office/officeart/2008/layout/HexagonCluster"/>
    <dgm:cxn modelId="{CAA7042A-8D47-4D9B-B3F4-5C9027DB432C}" type="presParOf" srcId="{59A5D266-3768-4ABE-BC17-4761B37E8AE2}" destId="{81545B15-E9EC-4A34-897E-2E05EDFFE30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51B541-7941-4295-BB6B-EAE7D0272D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72B95FE-F6CA-49B2-B7DD-695A3DB94B81}">
      <dgm:prSet phldrT="[Текст]" custT="1"/>
      <dgm:spPr/>
      <dgm:t>
        <a:bodyPr/>
        <a:lstStyle/>
        <a:p>
          <a:r>
            <a:rPr lang="ru-RU" sz="1400" b="1" dirty="0"/>
            <a:t>Доходы</a:t>
          </a:r>
        </a:p>
      </dgm:t>
    </dgm:pt>
    <dgm:pt modelId="{89F663F9-CBAC-4690-A03E-5B26B3B2953A}" type="parTrans" cxnId="{709D3315-E121-40DF-9145-7CC4DBA7F2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857F83-5F5F-4859-A11C-044D818E70AA}" type="sibTrans" cxnId="{709D3315-E121-40DF-9145-7CC4DBA7F2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CE2138-CCC5-4482-8F9C-ECB3D5B8256B}">
      <dgm:prSet phldrT="[Текст]" custT="1"/>
      <dgm:spPr/>
      <dgm:t>
        <a:bodyPr/>
        <a:lstStyle/>
        <a:p>
          <a:r>
            <a:rPr lang="ru-RU" sz="1400" dirty="0"/>
            <a:t>Налоговые доходы</a:t>
          </a:r>
        </a:p>
      </dgm:t>
    </dgm:pt>
    <dgm:pt modelId="{EA8A2474-18BE-47F4-8608-C303786768DC}" type="parTrans" cxnId="{5AA7104A-6F99-4493-BE56-6993E437C1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2CC7CC-D49B-485F-BED8-14D85484A83E}" type="sibTrans" cxnId="{5AA7104A-6F99-4493-BE56-6993E437C1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2AB885-B4F5-4A4E-BA02-67578D521B2E}">
      <dgm:prSet phldrT="[Текст]" custT="1"/>
      <dgm:spPr/>
      <dgm:t>
        <a:bodyPr/>
        <a:lstStyle/>
        <a:p>
          <a:r>
            <a:rPr lang="ru-RU" sz="1400" b="1" dirty="0"/>
            <a:t>Расходы</a:t>
          </a:r>
        </a:p>
      </dgm:t>
    </dgm:pt>
    <dgm:pt modelId="{F784B710-736B-44AF-85F4-A20FBE9D4D37}" type="parTrans" cxnId="{BACE27DE-EE9B-43EC-B746-03928E1FF0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195BF7-C468-4DF8-8939-09D55ECD4801}" type="sibTrans" cxnId="{BACE27DE-EE9B-43EC-B746-03928E1FF0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B65C81-8AD5-4E5A-98F1-C8403696B729}">
      <dgm:prSet phldrT="[Текст]" custT="1"/>
      <dgm:spPr/>
      <dgm:t>
        <a:bodyPr/>
        <a:lstStyle/>
        <a:p>
          <a:r>
            <a:rPr lang="ru-RU" sz="1400" dirty="0"/>
            <a:t>Общегосударственная деятельность</a:t>
          </a:r>
        </a:p>
      </dgm:t>
    </dgm:pt>
    <dgm:pt modelId="{E66933D5-F119-4BC5-8466-505EF1CAAAF4}" type="parTrans" cxnId="{1CB2E1B6-7711-4AEF-8905-A8B2FEE6C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DA4DFB-AAAE-4A9F-9DAA-E0CB35F872DC}" type="sibTrans" cxnId="{1CB2E1B6-7711-4AEF-8905-A8B2FEE6C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67A69A-E1B2-4931-AFC1-B4B41E16850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Направления использования профицита</a:t>
          </a:r>
        </a:p>
      </dgm:t>
    </dgm:pt>
    <dgm:pt modelId="{66E6A02D-B669-4499-8193-EE1F226D72C0}" type="parTrans" cxnId="{0936205B-CCDB-4737-8C9C-64EA135B9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94B9F1-3006-4B4C-BFC1-8B95E77C7C98}" type="sibTrans" cxnId="{0936205B-CCDB-4737-8C9C-64EA135B9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294635-D495-46DE-8DC8-F798D514630D}">
      <dgm:prSet phldrT="[Текст]" custT="1"/>
      <dgm:spPr/>
      <dgm:t>
        <a:bodyPr/>
        <a:lstStyle/>
        <a:p>
          <a:r>
            <a:rPr lang="ru-RU" sz="1400" dirty="0"/>
            <a:t>Привлечение и погашение заимствований на внутреннем и внешнем рынках</a:t>
          </a:r>
        </a:p>
      </dgm:t>
    </dgm:pt>
    <dgm:pt modelId="{E6D09E61-3F16-4B40-9A74-7869CAECB3A7}" type="parTrans" cxnId="{57593445-B650-484E-862D-9F691D2C1F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0A0C2D-F92C-4041-8CBF-9CE19302171A}" type="sibTrans" cxnId="{57593445-B650-484E-862D-9F691D2C1F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FCCF36-9E7C-4A18-918C-42DE17358D44}">
      <dgm:prSet custT="1"/>
      <dgm:spPr/>
      <dgm:t>
        <a:bodyPr/>
        <a:lstStyle/>
        <a:p>
          <a:r>
            <a:rPr lang="ru-RU" sz="1400" dirty="0"/>
            <a:t>Неналоговые доходы</a:t>
          </a:r>
        </a:p>
      </dgm:t>
    </dgm:pt>
    <dgm:pt modelId="{48A56FEB-0AD7-4242-8943-5EB281C38BF3}" type="parTrans" cxnId="{70BB218E-4F88-4FA3-B250-BE115EE26E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1EBCE1-2EF6-4D2C-87FD-189D2FEEF92F}" type="sibTrans" cxnId="{70BB218E-4F88-4FA3-B250-BE115EE26E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9CBE3F-45F1-4F26-B54D-D1421EAFF1FD}">
      <dgm:prSet custT="1"/>
      <dgm:spPr/>
      <dgm:t>
        <a:bodyPr/>
        <a:lstStyle/>
        <a:p>
          <a:r>
            <a:rPr lang="ru-RU" sz="1400" dirty="0"/>
            <a:t>Безвозмездные поступления</a:t>
          </a:r>
        </a:p>
      </dgm:t>
    </dgm:pt>
    <dgm:pt modelId="{96F3CC13-8B15-4EFC-8E43-6F877557AE88}" type="parTrans" cxnId="{9B3EFB82-247B-4DA4-BA41-F7CDBE8E77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278BD1-0A66-4828-8D85-21D3C240B6A6}" type="sibTrans" cxnId="{9B3EFB82-247B-4DA4-BA41-F7CDBE8E77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2084AA-9424-4257-8805-28FD2D8DB53E}">
      <dgm:prSet custT="1"/>
      <dgm:spPr/>
      <dgm:t>
        <a:bodyPr/>
        <a:lstStyle/>
        <a:p>
          <a:r>
            <a:rPr lang="ru-RU" sz="1400" dirty="0"/>
            <a:t>Социальная политика</a:t>
          </a:r>
        </a:p>
      </dgm:t>
    </dgm:pt>
    <dgm:pt modelId="{38315BC7-A8BF-466A-8307-2491A466F806}" type="parTrans" cxnId="{1BC44B9A-B6B7-4864-B712-EE126EBE5E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B0FFD5-B828-4096-86A9-5251AD7C8A27}" type="sibTrans" cxnId="{1BC44B9A-B6B7-4864-B712-EE126EBE5E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EDC06F-A498-48BB-B2D8-A546AD3AAB49}">
      <dgm:prSet custT="1"/>
      <dgm:spPr/>
      <dgm:t>
        <a:bodyPr/>
        <a:lstStyle/>
        <a:p>
          <a:r>
            <a:rPr lang="ru-RU" sz="1400" dirty="0"/>
            <a:t>Операции по гарантиям Правительства и местных исполнительных и распорядительных органов</a:t>
          </a:r>
        </a:p>
      </dgm:t>
    </dgm:pt>
    <dgm:pt modelId="{5A564619-1C12-4EB8-A4A3-60DE683BBCEB}" type="parTrans" cxnId="{69674CF3-BEA5-42F6-AB51-83C11F5C08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C06D66-D382-465D-B482-BD802BE09FBA}" type="sibTrans" cxnId="{69674CF3-BEA5-42F6-AB51-83C11F5C08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517A67-9C7A-4247-9D27-7DC940F6CFE9}">
      <dgm:prSet custT="1"/>
      <dgm:spPr/>
      <dgm:t>
        <a:bodyPr/>
        <a:lstStyle/>
        <a:p>
          <a:r>
            <a:rPr lang="ru-RU" sz="1400" dirty="0"/>
            <a:t>Предоставление и возврат бюджетных кредитов, ссуд, займов</a:t>
          </a:r>
        </a:p>
      </dgm:t>
    </dgm:pt>
    <dgm:pt modelId="{15A007F2-A54E-419D-906D-CC0B25F92FCA}" type="parTrans" cxnId="{300E3C2B-D275-4752-9A93-B45B2D6E08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BB770A-E453-4696-A283-66DAC00C9E7D}" type="sibTrans" cxnId="{300E3C2B-D275-4752-9A93-B45B2D6E08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64702F-4794-4EC8-B5F8-31C5D1485970}">
      <dgm:prSet custT="1"/>
      <dgm:spPr/>
      <dgm:t>
        <a:bodyPr/>
        <a:lstStyle/>
        <a:p>
          <a:r>
            <a:rPr lang="ru-RU" sz="1400" dirty="0"/>
            <a:t>Изменение остатков бюджета</a:t>
          </a:r>
        </a:p>
      </dgm:t>
    </dgm:pt>
    <dgm:pt modelId="{3073795C-98B3-4139-8A5B-6E03EA33BCE3}" type="parTrans" cxnId="{754458C3-F0E6-42C5-80E5-BD1C34D682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7B94C8-8517-457C-BD11-30DE898A069E}" type="sibTrans" cxnId="{754458C3-F0E6-42C5-80E5-BD1C34D682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F68474-938B-4A87-B9AA-84C108E8FFDC}">
      <dgm:prSet custT="1"/>
      <dgm:spPr/>
      <dgm:t>
        <a:bodyPr/>
        <a:lstStyle/>
        <a:p>
          <a:r>
            <a:rPr lang="ru-RU" sz="1400" dirty="0"/>
            <a:t>Национальная оборона</a:t>
          </a:r>
        </a:p>
      </dgm:t>
    </dgm:pt>
    <dgm:pt modelId="{7D97BCC2-8E19-449C-B34F-C77E2037BF82}" type="sibTrans" cxnId="{1B2796CC-0526-4ECE-ADE3-202595E7CD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857307-97CB-486E-A5F9-DA35F80A3B19}" type="parTrans" cxnId="{1B2796CC-0526-4ECE-ADE3-202595E7CD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423208-7DAE-4AFB-929A-12CDCBFE00E1}">
      <dgm:prSet custT="1"/>
      <dgm:spPr/>
      <dgm:t>
        <a:bodyPr/>
        <a:lstStyle/>
        <a:p>
          <a:r>
            <a:rPr lang="ru-RU" sz="1400" dirty="0"/>
            <a:t>Судебная власть, правоохранительная деятельность и обеспечение безопасности</a:t>
          </a:r>
        </a:p>
      </dgm:t>
    </dgm:pt>
    <dgm:pt modelId="{F96BDEB6-3137-4BED-942A-7E54B75A1F80}" type="sibTrans" cxnId="{0639CA59-C329-4A5F-8C3B-1C80FF6096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014DD4-185B-41BA-BC7C-E5C440479E08}" type="parTrans" cxnId="{0639CA59-C329-4A5F-8C3B-1C80FF6096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12B73D-3B6A-4B1C-8F80-FB9D89E35220}">
      <dgm:prSet custT="1"/>
      <dgm:spPr/>
      <dgm:t>
        <a:bodyPr/>
        <a:lstStyle/>
        <a:p>
          <a:r>
            <a:rPr lang="ru-RU" sz="1400" dirty="0"/>
            <a:t>Национальная экономика</a:t>
          </a:r>
        </a:p>
      </dgm:t>
    </dgm:pt>
    <dgm:pt modelId="{9E747396-E87B-4354-93CC-03ADF7D0F9EF}" type="sibTrans" cxnId="{312CE27E-36BA-48CA-9516-BE8A338E6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74B96E-EC45-4359-AD93-9FC53ABE0BD7}" type="parTrans" cxnId="{312CE27E-36BA-48CA-9516-BE8A338E6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B66B30-D02A-4AAD-89B1-4C0B3B04FA81}">
      <dgm:prSet custT="1"/>
      <dgm:spPr/>
      <dgm:t>
        <a:bodyPr/>
        <a:lstStyle/>
        <a:p>
          <a:r>
            <a:rPr lang="ru-RU" sz="1400" dirty="0"/>
            <a:t>Охрана окружающей среды</a:t>
          </a:r>
        </a:p>
      </dgm:t>
    </dgm:pt>
    <dgm:pt modelId="{02BFCBEA-15D3-48F0-9729-6846CC0B37EF}" type="sibTrans" cxnId="{C02774F1-D516-42A2-B755-7C1807181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60C977-2B4E-4189-BB63-C9D56E7CEE39}" type="parTrans" cxnId="{C02774F1-D516-42A2-B755-7C1807181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98D089-C76E-40ED-AC2B-EACC3F271BF9}">
      <dgm:prSet custT="1"/>
      <dgm:spPr/>
      <dgm:t>
        <a:bodyPr/>
        <a:lstStyle/>
        <a:p>
          <a:r>
            <a:rPr lang="ru-RU" sz="1400" dirty="0"/>
            <a:t>Жилищно-коммунальные услуги и жилищное строительство</a:t>
          </a:r>
        </a:p>
      </dgm:t>
    </dgm:pt>
    <dgm:pt modelId="{80358BEE-7368-415C-ADA1-6BDFB45561A1}" type="sibTrans" cxnId="{9EE50805-0137-4305-A581-2E1083F883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15F8D5-ECA4-43E7-A510-EBA6E949595A}" type="parTrans" cxnId="{9EE50805-0137-4305-A581-2E1083F883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D9ABD8-1BA6-4B0B-A9B0-1CA0E4805FBB}">
      <dgm:prSet custT="1"/>
      <dgm:spPr/>
      <dgm:t>
        <a:bodyPr/>
        <a:lstStyle/>
        <a:p>
          <a:r>
            <a:rPr lang="ru-RU" sz="1400" dirty="0"/>
            <a:t>Здравоохранение</a:t>
          </a:r>
        </a:p>
      </dgm:t>
    </dgm:pt>
    <dgm:pt modelId="{2BCB6D4E-28A1-463A-B226-A369CBE4AC14}" type="sibTrans" cxnId="{9D25F138-2FB9-43D4-B7A9-3B411A2F47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C4B174-39C1-47B8-8609-56F92F40ACE2}" type="parTrans" cxnId="{9D25F138-2FB9-43D4-B7A9-3B411A2F47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BA6E7C-CBAC-4DD4-A132-D6AFEFBB05D8}">
      <dgm:prSet custT="1"/>
      <dgm:spPr/>
      <dgm:t>
        <a:bodyPr/>
        <a:lstStyle/>
        <a:p>
          <a:r>
            <a:rPr lang="ru-RU" sz="1400" dirty="0"/>
            <a:t>Физическая культура, спорт, культура и средства массовой информации</a:t>
          </a:r>
        </a:p>
      </dgm:t>
    </dgm:pt>
    <dgm:pt modelId="{99CA1591-D8F5-4E13-BD0E-C68C6F01B8B3}" type="sibTrans" cxnId="{63DA0B26-D092-4839-8AAA-916F51EE89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987D33-BD59-4168-B174-9487A308F86E}" type="parTrans" cxnId="{63DA0B26-D092-4839-8AAA-916F51EE89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91EEF9-8B58-4E40-9A3A-B9F387CA2010}">
      <dgm:prSet custT="1"/>
      <dgm:spPr/>
      <dgm:t>
        <a:bodyPr/>
        <a:lstStyle/>
        <a:p>
          <a:r>
            <a:rPr lang="ru-RU" sz="1400" dirty="0"/>
            <a:t>Образование</a:t>
          </a:r>
        </a:p>
      </dgm:t>
    </dgm:pt>
    <dgm:pt modelId="{34B126D2-D60A-432B-890E-58CE5D4376F2}" type="sibTrans" cxnId="{AE45F50B-4DBC-459C-95B5-2E0F0C1ECE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182EC6-D340-44D6-83B6-323FF97A2B10}" type="parTrans" cxnId="{AE45F50B-4DBC-459C-95B5-2E0F0C1ECE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C637A7-074E-417E-A33C-1F46A8D61363}" type="pres">
      <dgm:prSet presAssocID="{8251B541-7941-4295-BB6B-EAE7D0272D34}" presName="rootnode" presStyleCnt="0">
        <dgm:presLayoutVars>
          <dgm:chMax/>
          <dgm:chPref/>
          <dgm:dir/>
          <dgm:animLvl val="lvl"/>
        </dgm:presLayoutVars>
      </dgm:prSet>
      <dgm:spPr/>
    </dgm:pt>
    <dgm:pt modelId="{D6026DDD-AAEE-4ED9-9460-4A295A2AB5CB}" type="pres">
      <dgm:prSet presAssocID="{F72B95FE-F6CA-49B2-B7DD-695A3DB94B81}" presName="composite" presStyleCnt="0"/>
      <dgm:spPr/>
    </dgm:pt>
    <dgm:pt modelId="{184FFB0A-16A7-4C21-8A13-D7B0B51B6899}" type="pres">
      <dgm:prSet presAssocID="{F72B95FE-F6CA-49B2-B7DD-695A3DB94B81}" presName="LShape" presStyleLbl="alignNode1" presStyleIdx="0" presStyleCnt="5"/>
      <dgm:spPr/>
    </dgm:pt>
    <dgm:pt modelId="{44D198BF-9CAB-46BA-BBE1-099186990D64}" type="pres">
      <dgm:prSet presAssocID="{F72B95FE-F6CA-49B2-B7DD-695A3DB94B8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97E44E5-F75A-441C-BDD4-5A041120965C}" type="pres">
      <dgm:prSet presAssocID="{F72B95FE-F6CA-49B2-B7DD-695A3DB94B81}" presName="Triangle" presStyleLbl="alignNode1" presStyleIdx="1" presStyleCnt="5"/>
      <dgm:spPr/>
    </dgm:pt>
    <dgm:pt modelId="{5B99B5C1-56AC-44AE-A747-2DEC526EDF09}" type="pres">
      <dgm:prSet presAssocID="{4C857F83-5F5F-4859-A11C-044D818E70AA}" presName="sibTrans" presStyleCnt="0"/>
      <dgm:spPr/>
    </dgm:pt>
    <dgm:pt modelId="{B37F5D85-46F0-49AA-B677-24CB19F424BA}" type="pres">
      <dgm:prSet presAssocID="{4C857F83-5F5F-4859-A11C-044D818E70AA}" presName="space" presStyleCnt="0"/>
      <dgm:spPr/>
    </dgm:pt>
    <dgm:pt modelId="{DB63E3EC-94A7-4950-A223-4875374DE496}" type="pres">
      <dgm:prSet presAssocID="{152AB885-B4F5-4A4E-BA02-67578D521B2E}" presName="composite" presStyleCnt="0"/>
      <dgm:spPr/>
    </dgm:pt>
    <dgm:pt modelId="{7B24AB50-F10C-434E-9411-A17E3DF9BDEF}" type="pres">
      <dgm:prSet presAssocID="{152AB885-B4F5-4A4E-BA02-67578D521B2E}" presName="LShape" presStyleLbl="alignNode1" presStyleIdx="2" presStyleCnt="5"/>
      <dgm:spPr>
        <a:solidFill>
          <a:srgbClr val="7ABC32">
            <a:alpha val="70000"/>
          </a:srgbClr>
        </a:solidFill>
      </dgm:spPr>
    </dgm:pt>
    <dgm:pt modelId="{14644AB6-A147-4FDC-82B1-5EE4785A4D2C}" type="pres">
      <dgm:prSet presAssocID="{152AB885-B4F5-4A4E-BA02-67578D521B2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3D2B0D-8236-491F-871D-DF9B35A0A7D9}" type="pres">
      <dgm:prSet presAssocID="{152AB885-B4F5-4A4E-BA02-67578D521B2E}" presName="Triangle" presStyleLbl="alignNode1" presStyleIdx="3" presStyleCnt="5"/>
      <dgm:spPr/>
    </dgm:pt>
    <dgm:pt modelId="{797C2031-E658-4B62-8818-BF2985A9B980}" type="pres">
      <dgm:prSet presAssocID="{82195BF7-C468-4DF8-8939-09D55ECD4801}" presName="sibTrans" presStyleCnt="0"/>
      <dgm:spPr/>
    </dgm:pt>
    <dgm:pt modelId="{EAF95812-A91F-44CA-9FF2-B23FAECF6245}" type="pres">
      <dgm:prSet presAssocID="{82195BF7-C468-4DF8-8939-09D55ECD4801}" presName="space" presStyleCnt="0"/>
      <dgm:spPr/>
    </dgm:pt>
    <dgm:pt modelId="{A261AA82-5495-4E23-A2AF-85F2635C440F}" type="pres">
      <dgm:prSet presAssocID="{EF67A69A-E1B2-4931-AFC1-B4B41E168509}" presName="composite" presStyleCnt="0"/>
      <dgm:spPr/>
    </dgm:pt>
    <dgm:pt modelId="{14B61F06-DDDE-4BBE-84E8-C7081C126E46}" type="pres">
      <dgm:prSet presAssocID="{EF67A69A-E1B2-4931-AFC1-B4B41E168509}" presName="LShape" presStyleLbl="alignNode1" presStyleIdx="4" presStyleCnt="5"/>
      <dgm:spPr>
        <a:solidFill>
          <a:srgbClr val="7ABC32">
            <a:alpha val="50000"/>
          </a:srgbClr>
        </a:solidFill>
      </dgm:spPr>
    </dgm:pt>
    <dgm:pt modelId="{91F35B5A-589E-4D8C-8ACC-33BE95F8C69C}" type="pres">
      <dgm:prSet presAssocID="{EF67A69A-E1B2-4931-AFC1-B4B41E16850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EE50805-0137-4305-A581-2E1083F883D2}" srcId="{152AB885-B4F5-4A4E-BA02-67578D521B2E}" destId="{E898D089-C76E-40ED-AC2B-EACC3F271BF9}" srcOrd="5" destOrd="0" parTransId="{0515F8D5-ECA4-43E7-A510-EBA6E949595A}" sibTransId="{80358BEE-7368-415C-ADA1-6BDFB45561A1}"/>
    <dgm:cxn modelId="{AE45F50B-4DBC-459C-95B5-2E0F0C1ECE27}" srcId="{152AB885-B4F5-4A4E-BA02-67578D521B2E}" destId="{2591EEF9-8B58-4E40-9A3A-B9F387CA2010}" srcOrd="8" destOrd="0" parTransId="{E1182EC6-D340-44D6-83B6-323FF97A2B10}" sibTransId="{34B126D2-D60A-432B-890E-58CE5D4376F2}"/>
    <dgm:cxn modelId="{B64A0912-29F6-42AB-94EE-A04D76D8F8A7}" type="presOf" srcId="{8251B541-7941-4295-BB6B-EAE7D0272D34}" destId="{00C637A7-074E-417E-A33C-1F46A8D61363}" srcOrd="0" destOrd="0" presId="urn:microsoft.com/office/officeart/2009/3/layout/StepUpProcess"/>
    <dgm:cxn modelId="{709D3315-E121-40DF-9145-7CC4DBA7F221}" srcId="{8251B541-7941-4295-BB6B-EAE7D0272D34}" destId="{F72B95FE-F6CA-49B2-B7DD-695A3DB94B81}" srcOrd="0" destOrd="0" parTransId="{89F663F9-CBAC-4690-A03E-5B26B3B2953A}" sibTransId="{4C857F83-5F5F-4859-A11C-044D818E70AA}"/>
    <dgm:cxn modelId="{CFBCA722-A7EB-4567-98C0-6D7670B3BB85}" type="presOf" srcId="{F72B95FE-F6CA-49B2-B7DD-695A3DB94B81}" destId="{44D198BF-9CAB-46BA-BBE1-099186990D64}" srcOrd="0" destOrd="0" presId="urn:microsoft.com/office/officeart/2009/3/layout/StepUpProcess"/>
    <dgm:cxn modelId="{63DA0B26-D092-4839-8AAA-916F51EE8944}" srcId="{152AB885-B4F5-4A4E-BA02-67578D521B2E}" destId="{44BA6E7C-CBAC-4DD4-A132-D6AFEFBB05D8}" srcOrd="7" destOrd="0" parTransId="{98987D33-BD59-4168-B174-9487A308F86E}" sibTransId="{99CA1591-D8F5-4E13-BD0E-C68C6F01B8B3}"/>
    <dgm:cxn modelId="{BBDDF829-546B-461B-A530-5FAA78D0BA18}" type="presOf" srcId="{8BEDC06F-A498-48BB-B2D8-A546AD3AAB49}" destId="{91F35B5A-589E-4D8C-8ACC-33BE95F8C69C}" srcOrd="0" destOrd="2" presId="urn:microsoft.com/office/officeart/2009/3/layout/StepUpProcess"/>
    <dgm:cxn modelId="{300E3C2B-D275-4752-9A93-B45B2D6E0874}" srcId="{EF67A69A-E1B2-4931-AFC1-B4B41E168509}" destId="{97517A67-9C7A-4247-9D27-7DC940F6CFE9}" srcOrd="2" destOrd="0" parTransId="{15A007F2-A54E-419D-906D-CC0B25F92FCA}" sibTransId="{F2BB770A-E453-4696-A283-66DAC00C9E7D}"/>
    <dgm:cxn modelId="{A990332E-D66E-44B2-9965-B46F4153A8BD}" type="presOf" srcId="{E898D089-C76E-40ED-AC2B-EACC3F271BF9}" destId="{14644AB6-A147-4FDC-82B1-5EE4785A4D2C}" srcOrd="0" destOrd="6" presId="urn:microsoft.com/office/officeart/2009/3/layout/StepUpProcess"/>
    <dgm:cxn modelId="{9D25F138-2FB9-43D4-B7A9-3B411A2F47FE}" srcId="{152AB885-B4F5-4A4E-BA02-67578D521B2E}" destId="{BDD9ABD8-1BA6-4B0B-A9B0-1CA0E4805FBB}" srcOrd="6" destOrd="0" parTransId="{D1C4B174-39C1-47B8-8609-56F92F40ACE2}" sibTransId="{2BCB6D4E-28A1-463A-B226-A369CBE4AC14}"/>
    <dgm:cxn modelId="{0936205B-CCDB-4737-8C9C-64EA135B9C3F}" srcId="{8251B541-7941-4295-BB6B-EAE7D0272D34}" destId="{EF67A69A-E1B2-4931-AFC1-B4B41E168509}" srcOrd="2" destOrd="0" parTransId="{66E6A02D-B669-4499-8193-EE1F226D72C0}" sibTransId="{D494B9F1-3006-4B4C-BFC1-8B95E77C7C98}"/>
    <dgm:cxn modelId="{E61C175E-01B8-48A2-B4ED-2CB919E4AF00}" type="presOf" srcId="{30CE2138-CCC5-4482-8F9C-ECB3D5B8256B}" destId="{44D198BF-9CAB-46BA-BBE1-099186990D64}" srcOrd="0" destOrd="1" presId="urn:microsoft.com/office/officeart/2009/3/layout/StepUpProcess"/>
    <dgm:cxn modelId="{57593445-B650-484E-862D-9F691D2C1FEA}" srcId="{EF67A69A-E1B2-4931-AFC1-B4B41E168509}" destId="{3B294635-D495-46DE-8DC8-F798D514630D}" srcOrd="0" destOrd="0" parTransId="{E6D09E61-3F16-4B40-9A74-7869CAECB3A7}" sibTransId="{D70A0C2D-F92C-4041-8CBF-9CE19302171A}"/>
    <dgm:cxn modelId="{8EEB7367-BE23-4DE0-8D72-FAEC0732BCB2}" type="presOf" srcId="{44BA6E7C-CBAC-4DD4-A132-D6AFEFBB05D8}" destId="{14644AB6-A147-4FDC-82B1-5EE4785A4D2C}" srcOrd="0" destOrd="8" presId="urn:microsoft.com/office/officeart/2009/3/layout/StepUpProcess"/>
    <dgm:cxn modelId="{E3F43B48-E5FC-461B-8C47-445DDFBA09C6}" type="presOf" srcId="{2591EEF9-8B58-4E40-9A3A-B9F387CA2010}" destId="{14644AB6-A147-4FDC-82B1-5EE4785A4D2C}" srcOrd="0" destOrd="9" presId="urn:microsoft.com/office/officeart/2009/3/layout/StepUpProcess"/>
    <dgm:cxn modelId="{0482FD68-F251-4F93-B6EF-C2B5B9701B7C}" type="presOf" srcId="{622084AA-9424-4257-8805-28FD2D8DB53E}" destId="{14644AB6-A147-4FDC-82B1-5EE4785A4D2C}" srcOrd="0" destOrd="10" presId="urn:microsoft.com/office/officeart/2009/3/layout/StepUpProcess"/>
    <dgm:cxn modelId="{5AA7104A-6F99-4493-BE56-6993E437C1C9}" srcId="{F72B95FE-F6CA-49B2-B7DD-695A3DB94B81}" destId="{30CE2138-CCC5-4482-8F9C-ECB3D5B8256B}" srcOrd="0" destOrd="0" parTransId="{EA8A2474-18BE-47F4-8608-C303786768DC}" sibTransId="{C72CC7CC-D49B-485F-BED8-14D85484A83E}"/>
    <dgm:cxn modelId="{6A93384D-A405-433F-B1A8-98DAB6E6C8A8}" type="presOf" srcId="{97517A67-9C7A-4247-9D27-7DC940F6CFE9}" destId="{91F35B5A-589E-4D8C-8ACC-33BE95F8C69C}" srcOrd="0" destOrd="3" presId="urn:microsoft.com/office/officeart/2009/3/layout/StepUpProcess"/>
    <dgm:cxn modelId="{F3AC2350-A5C2-42D7-A7BB-9E092BE8D088}" type="presOf" srcId="{EF67A69A-E1B2-4931-AFC1-B4B41E168509}" destId="{91F35B5A-589E-4D8C-8ACC-33BE95F8C69C}" srcOrd="0" destOrd="0" presId="urn:microsoft.com/office/officeart/2009/3/layout/StepUpProcess"/>
    <dgm:cxn modelId="{5A829851-C865-4BF0-A734-CFD61781FA19}" type="presOf" srcId="{26B66B30-D02A-4AAD-89B1-4C0B3B04FA81}" destId="{14644AB6-A147-4FDC-82B1-5EE4785A4D2C}" srcOrd="0" destOrd="5" presId="urn:microsoft.com/office/officeart/2009/3/layout/StepUpProcess"/>
    <dgm:cxn modelId="{D34FBC74-1E76-43B0-B68A-3FAEFBFDDEB5}" type="presOf" srcId="{BDD9ABD8-1BA6-4B0B-A9B0-1CA0E4805FBB}" destId="{14644AB6-A147-4FDC-82B1-5EE4785A4D2C}" srcOrd="0" destOrd="7" presId="urn:microsoft.com/office/officeart/2009/3/layout/StepUpProcess"/>
    <dgm:cxn modelId="{EC233956-1E95-47B6-B252-1DFB4847859A}" type="presOf" srcId="{479CBE3F-45F1-4F26-B54D-D1421EAFF1FD}" destId="{44D198BF-9CAB-46BA-BBE1-099186990D64}" srcOrd="0" destOrd="3" presId="urn:microsoft.com/office/officeart/2009/3/layout/StepUpProcess"/>
    <dgm:cxn modelId="{A5321357-5B98-4106-98A7-CB462B7F83E8}" type="presOf" srcId="{D7F68474-938B-4A87-B9AA-84C108E8FFDC}" destId="{14644AB6-A147-4FDC-82B1-5EE4785A4D2C}" srcOrd="0" destOrd="2" presId="urn:microsoft.com/office/officeart/2009/3/layout/StepUpProcess"/>
    <dgm:cxn modelId="{0639CA59-C329-4A5F-8C3B-1C80FF609620}" srcId="{152AB885-B4F5-4A4E-BA02-67578D521B2E}" destId="{51423208-7DAE-4AFB-929A-12CDCBFE00E1}" srcOrd="2" destOrd="0" parTransId="{E5014DD4-185B-41BA-BC7C-E5C440479E08}" sibTransId="{F96BDEB6-3137-4BED-942A-7E54B75A1F80}"/>
    <dgm:cxn modelId="{312CE27E-36BA-48CA-9516-BE8A338E6BB9}" srcId="{152AB885-B4F5-4A4E-BA02-67578D521B2E}" destId="{0012B73D-3B6A-4B1C-8F80-FB9D89E35220}" srcOrd="3" destOrd="0" parTransId="{4B74B96E-EC45-4359-AD93-9FC53ABE0BD7}" sibTransId="{9E747396-E87B-4354-93CC-03ADF7D0F9EF}"/>
    <dgm:cxn modelId="{9B3EFB82-247B-4DA4-BA41-F7CDBE8E77E2}" srcId="{F72B95FE-F6CA-49B2-B7DD-695A3DB94B81}" destId="{479CBE3F-45F1-4F26-B54D-D1421EAFF1FD}" srcOrd="2" destOrd="0" parTransId="{96F3CC13-8B15-4EFC-8E43-6F877557AE88}" sibTransId="{92278BD1-0A66-4828-8D85-21D3C240B6A6}"/>
    <dgm:cxn modelId="{B757518D-CACF-463F-9089-E2C67A7BF458}" type="presOf" srcId="{3B294635-D495-46DE-8DC8-F798D514630D}" destId="{91F35B5A-589E-4D8C-8ACC-33BE95F8C69C}" srcOrd="0" destOrd="1" presId="urn:microsoft.com/office/officeart/2009/3/layout/StepUpProcess"/>
    <dgm:cxn modelId="{70BB218E-4F88-4FA3-B250-BE115EE26E02}" srcId="{F72B95FE-F6CA-49B2-B7DD-695A3DB94B81}" destId="{13FCCF36-9E7C-4A18-918C-42DE17358D44}" srcOrd="1" destOrd="0" parTransId="{48A56FEB-0AD7-4242-8943-5EB281C38BF3}" sibTransId="{A51EBCE1-2EF6-4D2C-87FD-189D2FEEF92F}"/>
    <dgm:cxn modelId="{4F2C4292-E3EB-4D53-B27B-C9CB8B65E75E}" type="presOf" srcId="{0012B73D-3B6A-4B1C-8F80-FB9D89E35220}" destId="{14644AB6-A147-4FDC-82B1-5EE4785A4D2C}" srcOrd="0" destOrd="4" presId="urn:microsoft.com/office/officeart/2009/3/layout/StepUpProcess"/>
    <dgm:cxn modelId="{8F641F94-FE33-4C1B-8882-C5484FE8C201}" type="presOf" srcId="{AC64702F-4794-4EC8-B5F8-31C5D1485970}" destId="{91F35B5A-589E-4D8C-8ACC-33BE95F8C69C}" srcOrd="0" destOrd="4" presId="urn:microsoft.com/office/officeart/2009/3/layout/StepUpProcess"/>
    <dgm:cxn modelId="{1BC44B9A-B6B7-4864-B712-EE126EBE5EBE}" srcId="{152AB885-B4F5-4A4E-BA02-67578D521B2E}" destId="{622084AA-9424-4257-8805-28FD2D8DB53E}" srcOrd="9" destOrd="0" parTransId="{38315BC7-A8BF-466A-8307-2491A466F806}" sibTransId="{E6B0FFD5-B828-4096-86A9-5251AD7C8A27}"/>
    <dgm:cxn modelId="{9E36CD9E-A442-4898-AC3D-844EF8261B62}" type="presOf" srcId="{13FCCF36-9E7C-4A18-918C-42DE17358D44}" destId="{44D198BF-9CAB-46BA-BBE1-099186990D64}" srcOrd="0" destOrd="2" presId="urn:microsoft.com/office/officeart/2009/3/layout/StepUpProcess"/>
    <dgm:cxn modelId="{D47D5AB4-0D39-45D5-BF8F-A34180CD343B}" type="presOf" srcId="{51423208-7DAE-4AFB-929A-12CDCBFE00E1}" destId="{14644AB6-A147-4FDC-82B1-5EE4785A4D2C}" srcOrd="0" destOrd="3" presId="urn:microsoft.com/office/officeart/2009/3/layout/StepUpProcess"/>
    <dgm:cxn modelId="{1CB2E1B6-7711-4AEF-8905-A8B2FEE6C2D9}" srcId="{152AB885-B4F5-4A4E-BA02-67578D521B2E}" destId="{F2B65C81-8AD5-4E5A-98F1-C8403696B729}" srcOrd="0" destOrd="0" parTransId="{E66933D5-F119-4BC5-8466-505EF1CAAAF4}" sibTransId="{C8DA4DFB-AAAE-4A9F-9DAA-E0CB35F872DC}"/>
    <dgm:cxn modelId="{754458C3-F0E6-42C5-80E5-BD1C34D68289}" srcId="{EF67A69A-E1B2-4931-AFC1-B4B41E168509}" destId="{AC64702F-4794-4EC8-B5F8-31C5D1485970}" srcOrd="3" destOrd="0" parTransId="{3073795C-98B3-4139-8A5B-6E03EA33BCE3}" sibTransId="{697B94C8-8517-457C-BD11-30DE898A069E}"/>
    <dgm:cxn modelId="{482FB8C4-0D06-4CCC-96DB-8286E120E938}" type="presOf" srcId="{152AB885-B4F5-4A4E-BA02-67578D521B2E}" destId="{14644AB6-A147-4FDC-82B1-5EE4785A4D2C}" srcOrd="0" destOrd="0" presId="urn:microsoft.com/office/officeart/2009/3/layout/StepUpProcess"/>
    <dgm:cxn modelId="{1B2796CC-0526-4ECE-ADE3-202595E7CDB2}" srcId="{152AB885-B4F5-4A4E-BA02-67578D521B2E}" destId="{D7F68474-938B-4A87-B9AA-84C108E8FFDC}" srcOrd="1" destOrd="0" parTransId="{8D857307-97CB-486E-A5F9-DA35F80A3B19}" sibTransId="{7D97BCC2-8E19-449C-B34F-C77E2037BF82}"/>
    <dgm:cxn modelId="{398FF3CC-7BF3-403E-9DCD-8F92746F9C0E}" type="presOf" srcId="{F2B65C81-8AD5-4E5A-98F1-C8403696B729}" destId="{14644AB6-A147-4FDC-82B1-5EE4785A4D2C}" srcOrd="0" destOrd="1" presId="urn:microsoft.com/office/officeart/2009/3/layout/StepUpProcess"/>
    <dgm:cxn modelId="{BACE27DE-EE9B-43EC-B746-03928E1FF079}" srcId="{8251B541-7941-4295-BB6B-EAE7D0272D34}" destId="{152AB885-B4F5-4A4E-BA02-67578D521B2E}" srcOrd="1" destOrd="0" parTransId="{F784B710-736B-44AF-85F4-A20FBE9D4D37}" sibTransId="{82195BF7-C468-4DF8-8939-09D55ECD4801}"/>
    <dgm:cxn modelId="{C02774F1-D516-42A2-B755-7C180718162D}" srcId="{152AB885-B4F5-4A4E-BA02-67578D521B2E}" destId="{26B66B30-D02A-4AAD-89B1-4C0B3B04FA81}" srcOrd="4" destOrd="0" parTransId="{2F60C977-2B4E-4189-BB63-C9D56E7CEE39}" sibTransId="{02BFCBEA-15D3-48F0-9729-6846CC0B37EF}"/>
    <dgm:cxn modelId="{69674CF3-BEA5-42F6-AB51-83C11F5C085B}" srcId="{EF67A69A-E1B2-4931-AFC1-B4B41E168509}" destId="{8BEDC06F-A498-48BB-B2D8-A546AD3AAB49}" srcOrd="1" destOrd="0" parTransId="{5A564619-1C12-4EB8-A4A3-60DE683BBCEB}" sibTransId="{72C06D66-D382-465D-B482-BD802BE09FBA}"/>
    <dgm:cxn modelId="{EC7F7828-9705-4F5F-B245-B3A8A61FCA09}" type="presParOf" srcId="{00C637A7-074E-417E-A33C-1F46A8D61363}" destId="{D6026DDD-AAEE-4ED9-9460-4A295A2AB5CB}" srcOrd="0" destOrd="0" presId="urn:microsoft.com/office/officeart/2009/3/layout/StepUpProcess"/>
    <dgm:cxn modelId="{411A1A2A-52D1-40F6-BBA0-4A797AC0D2BA}" type="presParOf" srcId="{D6026DDD-AAEE-4ED9-9460-4A295A2AB5CB}" destId="{184FFB0A-16A7-4C21-8A13-D7B0B51B6899}" srcOrd="0" destOrd="0" presId="urn:microsoft.com/office/officeart/2009/3/layout/StepUpProcess"/>
    <dgm:cxn modelId="{505FB486-67F3-4D12-8358-5302C48EDD9E}" type="presParOf" srcId="{D6026DDD-AAEE-4ED9-9460-4A295A2AB5CB}" destId="{44D198BF-9CAB-46BA-BBE1-099186990D64}" srcOrd="1" destOrd="0" presId="urn:microsoft.com/office/officeart/2009/3/layout/StepUpProcess"/>
    <dgm:cxn modelId="{78CC856F-4076-4314-9F21-663DB3D4A084}" type="presParOf" srcId="{D6026DDD-AAEE-4ED9-9460-4A295A2AB5CB}" destId="{E97E44E5-F75A-441C-BDD4-5A041120965C}" srcOrd="2" destOrd="0" presId="urn:microsoft.com/office/officeart/2009/3/layout/StepUpProcess"/>
    <dgm:cxn modelId="{DD151AF0-3A55-460C-8B41-0780B4802B30}" type="presParOf" srcId="{00C637A7-074E-417E-A33C-1F46A8D61363}" destId="{5B99B5C1-56AC-44AE-A747-2DEC526EDF09}" srcOrd="1" destOrd="0" presId="urn:microsoft.com/office/officeart/2009/3/layout/StepUpProcess"/>
    <dgm:cxn modelId="{92E8D50A-CAD0-4361-A3C6-CCACCC874BE1}" type="presParOf" srcId="{5B99B5C1-56AC-44AE-A747-2DEC526EDF09}" destId="{B37F5D85-46F0-49AA-B677-24CB19F424BA}" srcOrd="0" destOrd="0" presId="urn:microsoft.com/office/officeart/2009/3/layout/StepUpProcess"/>
    <dgm:cxn modelId="{671FDC37-4220-48A4-9018-41E3DA191191}" type="presParOf" srcId="{00C637A7-074E-417E-A33C-1F46A8D61363}" destId="{DB63E3EC-94A7-4950-A223-4875374DE496}" srcOrd="2" destOrd="0" presId="urn:microsoft.com/office/officeart/2009/3/layout/StepUpProcess"/>
    <dgm:cxn modelId="{A19FBDAD-6E32-4C73-BE27-34007EF4AC5C}" type="presParOf" srcId="{DB63E3EC-94A7-4950-A223-4875374DE496}" destId="{7B24AB50-F10C-434E-9411-A17E3DF9BDEF}" srcOrd="0" destOrd="0" presId="urn:microsoft.com/office/officeart/2009/3/layout/StepUpProcess"/>
    <dgm:cxn modelId="{C38C3924-9A24-4BB7-8DE9-AAC759205AD3}" type="presParOf" srcId="{DB63E3EC-94A7-4950-A223-4875374DE496}" destId="{14644AB6-A147-4FDC-82B1-5EE4785A4D2C}" srcOrd="1" destOrd="0" presId="urn:microsoft.com/office/officeart/2009/3/layout/StepUpProcess"/>
    <dgm:cxn modelId="{415A5E56-8D11-420E-B022-0D9D88D0B6B9}" type="presParOf" srcId="{DB63E3EC-94A7-4950-A223-4875374DE496}" destId="{893D2B0D-8236-491F-871D-DF9B35A0A7D9}" srcOrd="2" destOrd="0" presId="urn:microsoft.com/office/officeart/2009/3/layout/StepUpProcess"/>
    <dgm:cxn modelId="{49CDAF00-E583-4D74-B651-3DFBF16DFBF5}" type="presParOf" srcId="{00C637A7-074E-417E-A33C-1F46A8D61363}" destId="{797C2031-E658-4B62-8818-BF2985A9B980}" srcOrd="3" destOrd="0" presId="urn:microsoft.com/office/officeart/2009/3/layout/StepUpProcess"/>
    <dgm:cxn modelId="{476A3A42-8DF9-4C60-BEB7-AD3E539BD749}" type="presParOf" srcId="{797C2031-E658-4B62-8818-BF2985A9B980}" destId="{EAF95812-A91F-44CA-9FF2-B23FAECF6245}" srcOrd="0" destOrd="0" presId="urn:microsoft.com/office/officeart/2009/3/layout/StepUpProcess"/>
    <dgm:cxn modelId="{8CFC52B4-E960-4040-94D9-6981AFFD0534}" type="presParOf" srcId="{00C637A7-074E-417E-A33C-1F46A8D61363}" destId="{A261AA82-5495-4E23-A2AF-85F2635C440F}" srcOrd="4" destOrd="0" presId="urn:microsoft.com/office/officeart/2009/3/layout/StepUpProcess"/>
    <dgm:cxn modelId="{3477FFD1-7FA9-4A1E-944C-BFF3EBB92DC0}" type="presParOf" srcId="{A261AA82-5495-4E23-A2AF-85F2635C440F}" destId="{14B61F06-DDDE-4BBE-84E8-C7081C126E46}" srcOrd="0" destOrd="0" presId="urn:microsoft.com/office/officeart/2009/3/layout/StepUpProcess"/>
    <dgm:cxn modelId="{71AEF129-2C70-4E46-8E86-51ACB3B769F1}" type="presParOf" srcId="{A261AA82-5495-4E23-A2AF-85F2635C440F}" destId="{91F35B5A-589E-4D8C-8ACC-33BE95F8C6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AE334-8A14-43E4-B4F5-AA97D01F843A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229F443-C50C-486C-9277-405C9A3E7415}">
      <dgm:prSet phldrT="[Текст]"/>
      <dgm:spPr>
        <a:solidFill>
          <a:srgbClr val="83C937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Собственные</a:t>
          </a:r>
          <a:r>
            <a:rPr lang="ru-RU" b="1" dirty="0"/>
            <a:t> </a:t>
          </a:r>
          <a:r>
            <a:rPr lang="ru-RU" b="1" dirty="0">
              <a:solidFill>
                <a:schemeClr val="tx1"/>
              </a:solidFill>
            </a:rPr>
            <a:t>доходы</a:t>
          </a:r>
        </a:p>
      </dgm:t>
    </dgm:pt>
    <dgm:pt modelId="{603CBE7E-8228-4402-B369-691318E2FFCB}" type="parTrans" cxnId="{9E839BDC-ACD5-4E0C-8994-EED431DBAD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C51F7A-D6C9-4070-B6E5-F2AB565F350F}" type="sibTrans" cxnId="{9E839BDC-ACD5-4E0C-8994-EED431DBAD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0C582A-8B64-48B1-9DAC-87D858838DC7}">
      <dgm:prSet phldrT="[Текст]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Налоговые доходы</a:t>
          </a:r>
        </a:p>
      </dgm:t>
    </dgm:pt>
    <dgm:pt modelId="{34649A59-A887-4EB1-B333-55AF83C02697}" type="parTrans" cxnId="{B8ACCBD1-C883-498F-9F8A-5187E50C85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0B6520-0314-4E56-8D23-A8874CDE7832}" type="sibTrans" cxnId="{B8ACCBD1-C883-498F-9F8A-5187E50C85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7039BF-369B-4E62-95A0-5D88367475B9}">
      <dgm:prSet phldrT="[Текст]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Неналоговые доходы</a:t>
          </a:r>
        </a:p>
      </dgm:t>
    </dgm:pt>
    <dgm:pt modelId="{B51DB441-939E-42FD-856A-BCCD12473587}" type="parTrans" cxnId="{1F745976-53AB-425C-899F-35765D6D8E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4A746C-033A-4A2B-B9D6-9DB54712BF86}" type="sibTrans" cxnId="{1F745976-53AB-425C-899F-35765D6D8E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4A6FFB-7805-45BE-B8BC-A266E4C86F2A}">
      <dgm:prSet phldrT="[Текст]"/>
      <dgm:spPr>
        <a:solidFill>
          <a:srgbClr val="83C937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Безвозмездные</a:t>
          </a:r>
          <a:r>
            <a:rPr lang="ru-RU" b="1" dirty="0"/>
            <a:t> </a:t>
          </a:r>
          <a:r>
            <a:rPr lang="ru-RU" b="1" dirty="0">
              <a:solidFill>
                <a:schemeClr val="tx1"/>
              </a:solidFill>
            </a:rPr>
            <a:t>поступления</a:t>
          </a:r>
        </a:p>
      </dgm:t>
    </dgm:pt>
    <dgm:pt modelId="{EAE1D8F0-46CB-479A-887F-E2AE1F1D15BE}" type="parTrans" cxnId="{80D7A885-67E5-488E-B700-40AC8C944E9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696088-43C4-48DA-A574-5851AED4E1A9}" type="sibTrans" cxnId="{80D7A885-67E5-488E-B700-40AC8C944E9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D58D47-9296-45F0-94EA-B22927CFB3CF}">
      <dgm:prSet phldrT="[Текст]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Дотации</a:t>
          </a:r>
        </a:p>
      </dgm:t>
    </dgm:pt>
    <dgm:pt modelId="{56315676-B497-4628-87DA-FEF89E4DA850}" type="parTrans" cxnId="{DA11F8E3-A502-41F6-9BB9-C8CF82B81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C4DACC-720E-4240-9F9E-D3AA23B44269}" type="sibTrans" cxnId="{DA11F8E3-A502-41F6-9BB9-C8CF82B81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EE330E-8008-4F5D-802D-42407C08B7B8}">
      <dgm:prSet phldrT="[Текст]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Иные межбюджетные трансферты</a:t>
          </a:r>
        </a:p>
      </dgm:t>
    </dgm:pt>
    <dgm:pt modelId="{1BE8B87C-AF1E-48FB-BC21-AD495D16FCF1}" type="parTrans" cxnId="{02ECF15B-100D-453A-BF56-F90C4894B8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11DB5A-D2A9-45FB-9718-0CB8BAC65E8E}" type="sibTrans" cxnId="{02ECF15B-100D-453A-BF56-F90C4894B8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D6349B-182A-4BC1-AE59-F02D4D7495A8}">
      <dgm:prSet phldrT="[Текст]"/>
      <dgm:spPr>
        <a:solidFill>
          <a:srgbClr val="83C937">
            <a:alpha val="90000"/>
          </a:srgbClr>
        </a:solidFill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Субвенции</a:t>
          </a:r>
        </a:p>
      </dgm:t>
    </dgm:pt>
    <dgm:pt modelId="{411EDA8B-7D1E-4577-9FE4-5D2C13BA5984}" type="parTrans" cxnId="{90C3CB24-EA92-4D08-929E-B363B1BAF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8DDC7D-F581-47EE-AB18-2D796DB0D61C}" type="sibTrans" cxnId="{90C3CB24-EA92-4D08-929E-B363B1BAF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A2D1E7-9326-4B21-8430-B6E6EC13B98B}" type="pres">
      <dgm:prSet presAssocID="{573AE334-8A14-43E4-B4F5-AA97D01F84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E7D9C6-665E-4B22-AE44-ECEF09033653}" type="pres">
      <dgm:prSet presAssocID="{1229F443-C50C-486C-9277-405C9A3E7415}" presName="hierRoot1" presStyleCnt="0">
        <dgm:presLayoutVars>
          <dgm:hierBranch val="init"/>
        </dgm:presLayoutVars>
      </dgm:prSet>
      <dgm:spPr/>
    </dgm:pt>
    <dgm:pt modelId="{258123AD-262E-4388-BE97-F7983103DA64}" type="pres">
      <dgm:prSet presAssocID="{1229F443-C50C-486C-9277-405C9A3E7415}" presName="rootComposite1" presStyleCnt="0"/>
      <dgm:spPr/>
    </dgm:pt>
    <dgm:pt modelId="{3593327A-DE8C-4D80-B98B-7E4B7FC2AA70}" type="pres">
      <dgm:prSet presAssocID="{1229F443-C50C-486C-9277-405C9A3E7415}" presName="rootText1" presStyleLbl="node0" presStyleIdx="0" presStyleCnt="2">
        <dgm:presLayoutVars>
          <dgm:chPref val="3"/>
        </dgm:presLayoutVars>
      </dgm:prSet>
      <dgm:spPr/>
    </dgm:pt>
    <dgm:pt modelId="{BAEE502D-D314-4E29-81C0-DF4D7A50AE7A}" type="pres">
      <dgm:prSet presAssocID="{1229F443-C50C-486C-9277-405C9A3E7415}" presName="rootConnector1" presStyleLbl="node1" presStyleIdx="0" presStyleCnt="0"/>
      <dgm:spPr/>
    </dgm:pt>
    <dgm:pt modelId="{136554F9-5CB0-4A7E-AB5F-CB8C3622A5CB}" type="pres">
      <dgm:prSet presAssocID="{1229F443-C50C-486C-9277-405C9A3E7415}" presName="hierChild2" presStyleCnt="0"/>
      <dgm:spPr/>
    </dgm:pt>
    <dgm:pt modelId="{58F15CB3-CCCD-44E4-8A33-4B1238712C23}" type="pres">
      <dgm:prSet presAssocID="{34649A59-A887-4EB1-B333-55AF83C02697}" presName="Name37" presStyleLbl="parChTrans1D2" presStyleIdx="0" presStyleCnt="5"/>
      <dgm:spPr/>
    </dgm:pt>
    <dgm:pt modelId="{13EC89A4-0149-47E8-B143-248836AE4ED8}" type="pres">
      <dgm:prSet presAssocID="{C40C582A-8B64-48B1-9DAC-87D858838DC7}" presName="hierRoot2" presStyleCnt="0">
        <dgm:presLayoutVars>
          <dgm:hierBranch val="init"/>
        </dgm:presLayoutVars>
      </dgm:prSet>
      <dgm:spPr/>
    </dgm:pt>
    <dgm:pt modelId="{063D7DAE-82A3-4F9B-ACB3-5817A3A8F27C}" type="pres">
      <dgm:prSet presAssocID="{C40C582A-8B64-48B1-9DAC-87D858838DC7}" presName="rootComposite" presStyleCnt="0"/>
      <dgm:spPr/>
    </dgm:pt>
    <dgm:pt modelId="{0D4F4344-67B4-4E9C-B8CA-74E124B409DF}" type="pres">
      <dgm:prSet presAssocID="{C40C582A-8B64-48B1-9DAC-87D858838DC7}" presName="rootText" presStyleLbl="node2" presStyleIdx="0" presStyleCnt="5">
        <dgm:presLayoutVars>
          <dgm:chPref val="3"/>
        </dgm:presLayoutVars>
      </dgm:prSet>
      <dgm:spPr/>
    </dgm:pt>
    <dgm:pt modelId="{7ADD5E56-7017-4E6E-90A4-42FCF519F22B}" type="pres">
      <dgm:prSet presAssocID="{C40C582A-8B64-48B1-9DAC-87D858838DC7}" presName="rootConnector" presStyleLbl="node2" presStyleIdx="0" presStyleCnt="5"/>
      <dgm:spPr/>
    </dgm:pt>
    <dgm:pt modelId="{AB100A60-9A23-4AE2-9B1B-D87453EC970D}" type="pres">
      <dgm:prSet presAssocID="{C40C582A-8B64-48B1-9DAC-87D858838DC7}" presName="hierChild4" presStyleCnt="0"/>
      <dgm:spPr/>
    </dgm:pt>
    <dgm:pt modelId="{8A7FB6D9-B10F-4E1E-928B-1735E00EC858}" type="pres">
      <dgm:prSet presAssocID="{C40C582A-8B64-48B1-9DAC-87D858838DC7}" presName="hierChild5" presStyleCnt="0"/>
      <dgm:spPr/>
    </dgm:pt>
    <dgm:pt modelId="{B2C755F9-DD0C-4C7F-94E6-B9D7883C1524}" type="pres">
      <dgm:prSet presAssocID="{B51DB441-939E-42FD-856A-BCCD12473587}" presName="Name37" presStyleLbl="parChTrans1D2" presStyleIdx="1" presStyleCnt="5"/>
      <dgm:spPr/>
    </dgm:pt>
    <dgm:pt modelId="{FBBC7929-4879-4372-9073-86EE5B40EF92}" type="pres">
      <dgm:prSet presAssocID="{0F7039BF-369B-4E62-95A0-5D88367475B9}" presName="hierRoot2" presStyleCnt="0">
        <dgm:presLayoutVars>
          <dgm:hierBranch val="init"/>
        </dgm:presLayoutVars>
      </dgm:prSet>
      <dgm:spPr/>
    </dgm:pt>
    <dgm:pt modelId="{EFAA480F-D43F-4EE5-AA29-02F2B121115E}" type="pres">
      <dgm:prSet presAssocID="{0F7039BF-369B-4E62-95A0-5D88367475B9}" presName="rootComposite" presStyleCnt="0"/>
      <dgm:spPr/>
    </dgm:pt>
    <dgm:pt modelId="{5A39E28D-BEA1-4D1A-A5EA-A9AF0F6D7BB5}" type="pres">
      <dgm:prSet presAssocID="{0F7039BF-369B-4E62-95A0-5D88367475B9}" presName="rootText" presStyleLbl="node2" presStyleIdx="1" presStyleCnt="5">
        <dgm:presLayoutVars>
          <dgm:chPref val="3"/>
        </dgm:presLayoutVars>
      </dgm:prSet>
      <dgm:spPr/>
    </dgm:pt>
    <dgm:pt modelId="{5984044B-DA4A-4036-90AD-B969C9A1512F}" type="pres">
      <dgm:prSet presAssocID="{0F7039BF-369B-4E62-95A0-5D88367475B9}" presName="rootConnector" presStyleLbl="node2" presStyleIdx="1" presStyleCnt="5"/>
      <dgm:spPr/>
    </dgm:pt>
    <dgm:pt modelId="{9A2B18BD-6EBD-4C79-9D26-445B4825ED35}" type="pres">
      <dgm:prSet presAssocID="{0F7039BF-369B-4E62-95A0-5D88367475B9}" presName="hierChild4" presStyleCnt="0"/>
      <dgm:spPr/>
    </dgm:pt>
    <dgm:pt modelId="{48A5CF59-9CC3-4E87-AE79-FAB93A796675}" type="pres">
      <dgm:prSet presAssocID="{0F7039BF-369B-4E62-95A0-5D88367475B9}" presName="hierChild5" presStyleCnt="0"/>
      <dgm:spPr/>
    </dgm:pt>
    <dgm:pt modelId="{D8DD60B3-776A-4CE3-A58A-4F142E8B3989}" type="pres">
      <dgm:prSet presAssocID="{1229F443-C50C-486C-9277-405C9A3E7415}" presName="hierChild3" presStyleCnt="0"/>
      <dgm:spPr/>
    </dgm:pt>
    <dgm:pt modelId="{F1B51262-CE41-4DB5-A980-C3DA8AE0E145}" type="pres">
      <dgm:prSet presAssocID="{B74A6FFB-7805-45BE-B8BC-A266E4C86F2A}" presName="hierRoot1" presStyleCnt="0">
        <dgm:presLayoutVars>
          <dgm:hierBranch val="init"/>
        </dgm:presLayoutVars>
      </dgm:prSet>
      <dgm:spPr/>
    </dgm:pt>
    <dgm:pt modelId="{5121BEC4-A43A-474D-A06B-6D595B13B460}" type="pres">
      <dgm:prSet presAssocID="{B74A6FFB-7805-45BE-B8BC-A266E4C86F2A}" presName="rootComposite1" presStyleCnt="0"/>
      <dgm:spPr/>
    </dgm:pt>
    <dgm:pt modelId="{0AE80B9D-ECA9-40F4-8632-35041AC594C1}" type="pres">
      <dgm:prSet presAssocID="{B74A6FFB-7805-45BE-B8BC-A266E4C86F2A}" presName="rootText1" presStyleLbl="node0" presStyleIdx="1" presStyleCnt="2" custScaleX="110589">
        <dgm:presLayoutVars>
          <dgm:chPref val="3"/>
        </dgm:presLayoutVars>
      </dgm:prSet>
      <dgm:spPr/>
    </dgm:pt>
    <dgm:pt modelId="{A06F289B-C0AB-4BC6-B358-6CB511219115}" type="pres">
      <dgm:prSet presAssocID="{B74A6FFB-7805-45BE-B8BC-A266E4C86F2A}" presName="rootConnector1" presStyleLbl="node1" presStyleIdx="0" presStyleCnt="0"/>
      <dgm:spPr/>
    </dgm:pt>
    <dgm:pt modelId="{113865BB-03AC-4845-B24C-2D2019C777BA}" type="pres">
      <dgm:prSet presAssocID="{B74A6FFB-7805-45BE-B8BC-A266E4C86F2A}" presName="hierChild2" presStyleCnt="0"/>
      <dgm:spPr/>
    </dgm:pt>
    <dgm:pt modelId="{53354633-637B-43F0-8EF5-98AC43F0EEA7}" type="pres">
      <dgm:prSet presAssocID="{56315676-B497-4628-87DA-FEF89E4DA850}" presName="Name37" presStyleLbl="parChTrans1D2" presStyleIdx="2" presStyleCnt="5"/>
      <dgm:spPr/>
    </dgm:pt>
    <dgm:pt modelId="{212A2FC2-1888-40B7-BF79-AF281D32651E}" type="pres">
      <dgm:prSet presAssocID="{58D58D47-9296-45F0-94EA-B22927CFB3CF}" presName="hierRoot2" presStyleCnt="0">
        <dgm:presLayoutVars>
          <dgm:hierBranch val="init"/>
        </dgm:presLayoutVars>
      </dgm:prSet>
      <dgm:spPr/>
    </dgm:pt>
    <dgm:pt modelId="{1B6477C6-3457-46E0-9B7B-8D6297F6FD21}" type="pres">
      <dgm:prSet presAssocID="{58D58D47-9296-45F0-94EA-B22927CFB3CF}" presName="rootComposite" presStyleCnt="0"/>
      <dgm:spPr/>
    </dgm:pt>
    <dgm:pt modelId="{A3BB233B-E8FD-4F01-943E-3AD39A0687C7}" type="pres">
      <dgm:prSet presAssocID="{58D58D47-9296-45F0-94EA-B22927CFB3CF}" presName="rootText" presStyleLbl="node2" presStyleIdx="2" presStyleCnt="5">
        <dgm:presLayoutVars>
          <dgm:chPref val="3"/>
        </dgm:presLayoutVars>
      </dgm:prSet>
      <dgm:spPr/>
    </dgm:pt>
    <dgm:pt modelId="{93ED5F6C-C862-4317-ABE7-9D4FE2647B6C}" type="pres">
      <dgm:prSet presAssocID="{58D58D47-9296-45F0-94EA-B22927CFB3CF}" presName="rootConnector" presStyleLbl="node2" presStyleIdx="2" presStyleCnt="5"/>
      <dgm:spPr/>
    </dgm:pt>
    <dgm:pt modelId="{E8B467B8-E90F-46E7-901F-E0541032EFB1}" type="pres">
      <dgm:prSet presAssocID="{58D58D47-9296-45F0-94EA-B22927CFB3CF}" presName="hierChild4" presStyleCnt="0"/>
      <dgm:spPr/>
    </dgm:pt>
    <dgm:pt modelId="{D5AFC42F-B6C5-4E33-B532-F2BDEF6DA8B7}" type="pres">
      <dgm:prSet presAssocID="{58D58D47-9296-45F0-94EA-B22927CFB3CF}" presName="hierChild5" presStyleCnt="0"/>
      <dgm:spPr/>
    </dgm:pt>
    <dgm:pt modelId="{5C923264-DFC8-4942-98BA-2523AD30565D}" type="pres">
      <dgm:prSet presAssocID="{411EDA8B-7D1E-4577-9FE4-5D2C13BA5984}" presName="Name37" presStyleLbl="parChTrans1D2" presStyleIdx="3" presStyleCnt="5"/>
      <dgm:spPr/>
    </dgm:pt>
    <dgm:pt modelId="{1FE9D1B2-8A46-4BFB-9849-B9FC32E3684B}" type="pres">
      <dgm:prSet presAssocID="{93D6349B-182A-4BC1-AE59-F02D4D7495A8}" presName="hierRoot2" presStyleCnt="0">
        <dgm:presLayoutVars>
          <dgm:hierBranch val="init"/>
        </dgm:presLayoutVars>
      </dgm:prSet>
      <dgm:spPr/>
    </dgm:pt>
    <dgm:pt modelId="{1EFEB306-C0E3-4D0C-B4E1-58712EF3C71B}" type="pres">
      <dgm:prSet presAssocID="{93D6349B-182A-4BC1-AE59-F02D4D7495A8}" presName="rootComposite" presStyleCnt="0"/>
      <dgm:spPr/>
    </dgm:pt>
    <dgm:pt modelId="{B22AF66A-0901-4002-B6BA-F9098523EB17}" type="pres">
      <dgm:prSet presAssocID="{93D6349B-182A-4BC1-AE59-F02D4D7495A8}" presName="rootText" presStyleLbl="node2" presStyleIdx="3" presStyleCnt="5">
        <dgm:presLayoutVars>
          <dgm:chPref val="3"/>
        </dgm:presLayoutVars>
      </dgm:prSet>
      <dgm:spPr/>
    </dgm:pt>
    <dgm:pt modelId="{5F17FF14-A033-4E8F-BFAF-E5A190FF9645}" type="pres">
      <dgm:prSet presAssocID="{93D6349B-182A-4BC1-AE59-F02D4D7495A8}" presName="rootConnector" presStyleLbl="node2" presStyleIdx="3" presStyleCnt="5"/>
      <dgm:spPr/>
    </dgm:pt>
    <dgm:pt modelId="{02B99299-F58A-483D-A6BF-E9D5305DD4AE}" type="pres">
      <dgm:prSet presAssocID="{93D6349B-182A-4BC1-AE59-F02D4D7495A8}" presName="hierChild4" presStyleCnt="0"/>
      <dgm:spPr/>
    </dgm:pt>
    <dgm:pt modelId="{0193A841-3409-4217-BFF1-45B7455BB446}" type="pres">
      <dgm:prSet presAssocID="{93D6349B-182A-4BC1-AE59-F02D4D7495A8}" presName="hierChild5" presStyleCnt="0"/>
      <dgm:spPr/>
    </dgm:pt>
    <dgm:pt modelId="{1064DE1F-0E96-42C6-ADA0-A29A948D3925}" type="pres">
      <dgm:prSet presAssocID="{1BE8B87C-AF1E-48FB-BC21-AD495D16FCF1}" presName="Name37" presStyleLbl="parChTrans1D2" presStyleIdx="4" presStyleCnt="5"/>
      <dgm:spPr/>
    </dgm:pt>
    <dgm:pt modelId="{F0B2FC88-2ABB-4A9D-861B-B9F8968623A0}" type="pres">
      <dgm:prSet presAssocID="{03EE330E-8008-4F5D-802D-42407C08B7B8}" presName="hierRoot2" presStyleCnt="0">
        <dgm:presLayoutVars>
          <dgm:hierBranch val="init"/>
        </dgm:presLayoutVars>
      </dgm:prSet>
      <dgm:spPr/>
    </dgm:pt>
    <dgm:pt modelId="{DB11EC8C-5B58-4EE8-A2D3-22E2F1526A8E}" type="pres">
      <dgm:prSet presAssocID="{03EE330E-8008-4F5D-802D-42407C08B7B8}" presName="rootComposite" presStyleCnt="0"/>
      <dgm:spPr/>
    </dgm:pt>
    <dgm:pt modelId="{8B58A880-DEA0-4E16-8516-210FFE08FA0D}" type="pres">
      <dgm:prSet presAssocID="{03EE330E-8008-4F5D-802D-42407C08B7B8}" presName="rootText" presStyleLbl="node2" presStyleIdx="4" presStyleCnt="5">
        <dgm:presLayoutVars>
          <dgm:chPref val="3"/>
        </dgm:presLayoutVars>
      </dgm:prSet>
      <dgm:spPr/>
    </dgm:pt>
    <dgm:pt modelId="{AA99D60C-6241-4977-80B2-C65E2D132F1E}" type="pres">
      <dgm:prSet presAssocID="{03EE330E-8008-4F5D-802D-42407C08B7B8}" presName="rootConnector" presStyleLbl="node2" presStyleIdx="4" presStyleCnt="5"/>
      <dgm:spPr/>
    </dgm:pt>
    <dgm:pt modelId="{2D62A562-769D-4EA1-920C-44076E7B7307}" type="pres">
      <dgm:prSet presAssocID="{03EE330E-8008-4F5D-802D-42407C08B7B8}" presName="hierChild4" presStyleCnt="0"/>
      <dgm:spPr/>
    </dgm:pt>
    <dgm:pt modelId="{41546E7E-E282-4FC1-86AF-53735FEC3449}" type="pres">
      <dgm:prSet presAssocID="{03EE330E-8008-4F5D-802D-42407C08B7B8}" presName="hierChild5" presStyleCnt="0"/>
      <dgm:spPr/>
    </dgm:pt>
    <dgm:pt modelId="{DA512640-8704-4F00-892D-5991DB135CB5}" type="pres">
      <dgm:prSet presAssocID="{B74A6FFB-7805-45BE-B8BC-A266E4C86F2A}" presName="hierChild3" presStyleCnt="0"/>
      <dgm:spPr/>
    </dgm:pt>
  </dgm:ptLst>
  <dgm:cxnLst>
    <dgm:cxn modelId="{7C4A8B17-2DD9-4F1B-94A2-1DF9B52FD4D3}" type="presOf" srcId="{58D58D47-9296-45F0-94EA-B22927CFB3CF}" destId="{93ED5F6C-C862-4317-ABE7-9D4FE2647B6C}" srcOrd="1" destOrd="0" presId="urn:microsoft.com/office/officeart/2005/8/layout/orgChart1"/>
    <dgm:cxn modelId="{0ECEC41B-1516-4A76-ACDB-F0EF3D63EC53}" type="presOf" srcId="{93D6349B-182A-4BC1-AE59-F02D4D7495A8}" destId="{5F17FF14-A033-4E8F-BFAF-E5A190FF9645}" srcOrd="1" destOrd="0" presId="urn:microsoft.com/office/officeart/2005/8/layout/orgChart1"/>
    <dgm:cxn modelId="{90C3CB24-EA92-4D08-929E-B363B1BAF67B}" srcId="{B74A6FFB-7805-45BE-B8BC-A266E4C86F2A}" destId="{93D6349B-182A-4BC1-AE59-F02D4D7495A8}" srcOrd="1" destOrd="0" parTransId="{411EDA8B-7D1E-4577-9FE4-5D2C13BA5984}" sibTransId="{1B8DDC7D-F581-47EE-AB18-2D796DB0D61C}"/>
    <dgm:cxn modelId="{A364FC37-C9A4-4E1F-B8F6-2C704D6EBB07}" type="presOf" srcId="{03EE330E-8008-4F5D-802D-42407C08B7B8}" destId="{8B58A880-DEA0-4E16-8516-210FFE08FA0D}" srcOrd="0" destOrd="0" presId="urn:microsoft.com/office/officeart/2005/8/layout/orgChart1"/>
    <dgm:cxn modelId="{02ECF15B-100D-453A-BF56-F90C4894B8EC}" srcId="{B74A6FFB-7805-45BE-B8BC-A266E4C86F2A}" destId="{03EE330E-8008-4F5D-802D-42407C08B7B8}" srcOrd="2" destOrd="0" parTransId="{1BE8B87C-AF1E-48FB-BC21-AD495D16FCF1}" sibTransId="{6911DB5A-D2A9-45FB-9718-0CB8BAC65E8E}"/>
    <dgm:cxn modelId="{94A1FB70-1742-4DFA-A3FD-A360F004A769}" type="presOf" srcId="{93D6349B-182A-4BC1-AE59-F02D4D7495A8}" destId="{B22AF66A-0901-4002-B6BA-F9098523EB17}" srcOrd="0" destOrd="0" presId="urn:microsoft.com/office/officeart/2005/8/layout/orgChart1"/>
    <dgm:cxn modelId="{2BE40176-8966-41A5-9E64-C43B4C3C7384}" type="presOf" srcId="{B74A6FFB-7805-45BE-B8BC-A266E4C86F2A}" destId="{0AE80B9D-ECA9-40F4-8632-35041AC594C1}" srcOrd="0" destOrd="0" presId="urn:microsoft.com/office/officeart/2005/8/layout/orgChart1"/>
    <dgm:cxn modelId="{1F745976-53AB-425C-899F-35765D6D8EDE}" srcId="{1229F443-C50C-486C-9277-405C9A3E7415}" destId="{0F7039BF-369B-4E62-95A0-5D88367475B9}" srcOrd="1" destOrd="0" parTransId="{B51DB441-939E-42FD-856A-BCCD12473587}" sibTransId="{E64A746C-033A-4A2B-B9D6-9DB54712BF86}"/>
    <dgm:cxn modelId="{67EEDA76-CCB6-4A97-8E44-40D4A70A2380}" type="presOf" srcId="{1BE8B87C-AF1E-48FB-BC21-AD495D16FCF1}" destId="{1064DE1F-0E96-42C6-ADA0-A29A948D3925}" srcOrd="0" destOrd="0" presId="urn:microsoft.com/office/officeart/2005/8/layout/orgChart1"/>
    <dgm:cxn modelId="{2125997D-EFD7-403B-94D0-E4871B9887E3}" type="presOf" srcId="{C40C582A-8B64-48B1-9DAC-87D858838DC7}" destId="{0D4F4344-67B4-4E9C-B8CA-74E124B409DF}" srcOrd="0" destOrd="0" presId="urn:microsoft.com/office/officeart/2005/8/layout/orgChart1"/>
    <dgm:cxn modelId="{5158F584-61BD-4B28-9DC7-BE76111C000D}" type="presOf" srcId="{0F7039BF-369B-4E62-95A0-5D88367475B9}" destId="{5A39E28D-BEA1-4D1A-A5EA-A9AF0F6D7BB5}" srcOrd="0" destOrd="0" presId="urn:microsoft.com/office/officeart/2005/8/layout/orgChart1"/>
    <dgm:cxn modelId="{80D7A885-67E5-488E-B700-40AC8C944E95}" srcId="{573AE334-8A14-43E4-B4F5-AA97D01F843A}" destId="{B74A6FFB-7805-45BE-B8BC-A266E4C86F2A}" srcOrd="1" destOrd="0" parTransId="{EAE1D8F0-46CB-479A-887F-E2AE1F1D15BE}" sibTransId="{44696088-43C4-48DA-A574-5851AED4E1A9}"/>
    <dgm:cxn modelId="{261FB792-E7D6-4653-9F3D-29D9D66A4B6E}" type="presOf" srcId="{34649A59-A887-4EB1-B333-55AF83C02697}" destId="{58F15CB3-CCCD-44E4-8A33-4B1238712C23}" srcOrd="0" destOrd="0" presId="urn:microsoft.com/office/officeart/2005/8/layout/orgChart1"/>
    <dgm:cxn modelId="{E4453898-C6B2-4C9E-963B-0D78F113FF89}" type="presOf" srcId="{C40C582A-8B64-48B1-9DAC-87D858838DC7}" destId="{7ADD5E56-7017-4E6E-90A4-42FCF519F22B}" srcOrd="1" destOrd="0" presId="urn:microsoft.com/office/officeart/2005/8/layout/orgChart1"/>
    <dgm:cxn modelId="{B7D8FA9F-03CB-4FC6-89EE-B27E15A71552}" type="presOf" srcId="{411EDA8B-7D1E-4577-9FE4-5D2C13BA5984}" destId="{5C923264-DFC8-4942-98BA-2523AD30565D}" srcOrd="0" destOrd="0" presId="urn:microsoft.com/office/officeart/2005/8/layout/orgChart1"/>
    <dgm:cxn modelId="{DD50D8A2-EEA9-4369-B706-D110B1B69292}" type="presOf" srcId="{573AE334-8A14-43E4-B4F5-AA97D01F843A}" destId="{ECA2D1E7-9326-4B21-8430-B6E6EC13B98B}" srcOrd="0" destOrd="0" presId="urn:microsoft.com/office/officeart/2005/8/layout/orgChart1"/>
    <dgm:cxn modelId="{FFEA5CA3-7876-4FD6-97B7-5DAEB6A0E8CC}" type="presOf" srcId="{03EE330E-8008-4F5D-802D-42407C08B7B8}" destId="{AA99D60C-6241-4977-80B2-C65E2D132F1E}" srcOrd="1" destOrd="0" presId="urn:microsoft.com/office/officeart/2005/8/layout/orgChart1"/>
    <dgm:cxn modelId="{0A5467A3-1584-46DE-A150-66E5EA77F104}" type="presOf" srcId="{56315676-B497-4628-87DA-FEF89E4DA850}" destId="{53354633-637B-43F0-8EF5-98AC43F0EEA7}" srcOrd="0" destOrd="0" presId="urn:microsoft.com/office/officeart/2005/8/layout/orgChart1"/>
    <dgm:cxn modelId="{CC5F4CB2-7794-43AB-8DD6-0F10BBF31C24}" type="presOf" srcId="{B51DB441-939E-42FD-856A-BCCD12473587}" destId="{B2C755F9-DD0C-4C7F-94E6-B9D7883C1524}" srcOrd="0" destOrd="0" presId="urn:microsoft.com/office/officeart/2005/8/layout/orgChart1"/>
    <dgm:cxn modelId="{524E02B9-6FD9-4F2A-A924-749378940D73}" type="presOf" srcId="{1229F443-C50C-486C-9277-405C9A3E7415}" destId="{3593327A-DE8C-4D80-B98B-7E4B7FC2AA70}" srcOrd="0" destOrd="0" presId="urn:microsoft.com/office/officeart/2005/8/layout/orgChart1"/>
    <dgm:cxn modelId="{24BFE3C7-5828-427D-AE1F-7AA9A9E12AF1}" type="presOf" srcId="{0F7039BF-369B-4E62-95A0-5D88367475B9}" destId="{5984044B-DA4A-4036-90AD-B969C9A1512F}" srcOrd="1" destOrd="0" presId="urn:microsoft.com/office/officeart/2005/8/layout/orgChart1"/>
    <dgm:cxn modelId="{B8ACCBD1-C883-498F-9F8A-5187E50C85C6}" srcId="{1229F443-C50C-486C-9277-405C9A3E7415}" destId="{C40C582A-8B64-48B1-9DAC-87D858838DC7}" srcOrd="0" destOrd="0" parTransId="{34649A59-A887-4EB1-B333-55AF83C02697}" sibTransId="{930B6520-0314-4E56-8D23-A8874CDE7832}"/>
    <dgm:cxn modelId="{CA38E8D7-5523-415B-A2BD-B6A651A7121A}" type="presOf" srcId="{1229F443-C50C-486C-9277-405C9A3E7415}" destId="{BAEE502D-D314-4E29-81C0-DF4D7A50AE7A}" srcOrd="1" destOrd="0" presId="urn:microsoft.com/office/officeart/2005/8/layout/orgChart1"/>
    <dgm:cxn modelId="{B61B65DB-43CB-460E-A535-371E64D47606}" type="presOf" srcId="{58D58D47-9296-45F0-94EA-B22927CFB3CF}" destId="{A3BB233B-E8FD-4F01-943E-3AD39A0687C7}" srcOrd="0" destOrd="0" presId="urn:microsoft.com/office/officeart/2005/8/layout/orgChart1"/>
    <dgm:cxn modelId="{9E839BDC-ACD5-4E0C-8994-EED431DBAD97}" srcId="{573AE334-8A14-43E4-B4F5-AA97D01F843A}" destId="{1229F443-C50C-486C-9277-405C9A3E7415}" srcOrd="0" destOrd="0" parTransId="{603CBE7E-8228-4402-B369-691318E2FFCB}" sibTransId="{7FC51F7A-D6C9-4070-B6E5-F2AB565F350F}"/>
    <dgm:cxn modelId="{DA11F8E3-A502-41F6-9BB9-C8CF82B81E0D}" srcId="{B74A6FFB-7805-45BE-B8BC-A266E4C86F2A}" destId="{58D58D47-9296-45F0-94EA-B22927CFB3CF}" srcOrd="0" destOrd="0" parTransId="{56315676-B497-4628-87DA-FEF89E4DA850}" sibTransId="{B6C4DACC-720E-4240-9F9E-D3AA23B44269}"/>
    <dgm:cxn modelId="{7C1883EF-735E-4E8A-8078-DAAA1AEEC68B}" type="presOf" srcId="{B74A6FFB-7805-45BE-B8BC-A266E4C86F2A}" destId="{A06F289B-C0AB-4BC6-B358-6CB511219115}" srcOrd="1" destOrd="0" presId="urn:microsoft.com/office/officeart/2005/8/layout/orgChart1"/>
    <dgm:cxn modelId="{DFE04F9E-DEC4-4DE5-A22F-029232E1404E}" type="presParOf" srcId="{ECA2D1E7-9326-4B21-8430-B6E6EC13B98B}" destId="{9EE7D9C6-665E-4B22-AE44-ECEF09033653}" srcOrd="0" destOrd="0" presId="urn:microsoft.com/office/officeart/2005/8/layout/orgChart1"/>
    <dgm:cxn modelId="{5CEDCBB3-673A-4B64-8379-8F41D58177FF}" type="presParOf" srcId="{9EE7D9C6-665E-4B22-AE44-ECEF09033653}" destId="{258123AD-262E-4388-BE97-F7983103DA64}" srcOrd="0" destOrd="0" presId="urn:microsoft.com/office/officeart/2005/8/layout/orgChart1"/>
    <dgm:cxn modelId="{71BCC310-845B-42F9-BA90-EB1B5D365F7B}" type="presParOf" srcId="{258123AD-262E-4388-BE97-F7983103DA64}" destId="{3593327A-DE8C-4D80-B98B-7E4B7FC2AA70}" srcOrd="0" destOrd="0" presId="urn:microsoft.com/office/officeart/2005/8/layout/orgChart1"/>
    <dgm:cxn modelId="{E623FFEA-4777-4769-9903-D34920FAAFC6}" type="presParOf" srcId="{258123AD-262E-4388-BE97-F7983103DA64}" destId="{BAEE502D-D314-4E29-81C0-DF4D7A50AE7A}" srcOrd="1" destOrd="0" presId="urn:microsoft.com/office/officeart/2005/8/layout/orgChart1"/>
    <dgm:cxn modelId="{2EB57C5E-A018-4B20-8EF1-7EF03E9C36A0}" type="presParOf" srcId="{9EE7D9C6-665E-4B22-AE44-ECEF09033653}" destId="{136554F9-5CB0-4A7E-AB5F-CB8C3622A5CB}" srcOrd="1" destOrd="0" presId="urn:microsoft.com/office/officeart/2005/8/layout/orgChart1"/>
    <dgm:cxn modelId="{261893A9-38AA-4959-8392-1BAF89B1C004}" type="presParOf" srcId="{136554F9-5CB0-4A7E-AB5F-CB8C3622A5CB}" destId="{58F15CB3-CCCD-44E4-8A33-4B1238712C23}" srcOrd="0" destOrd="0" presId="urn:microsoft.com/office/officeart/2005/8/layout/orgChart1"/>
    <dgm:cxn modelId="{B4B6AD50-563E-451E-9039-6BD167492715}" type="presParOf" srcId="{136554F9-5CB0-4A7E-AB5F-CB8C3622A5CB}" destId="{13EC89A4-0149-47E8-B143-248836AE4ED8}" srcOrd="1" destOrd="0" presId="urn:microsoft.com/office/officeart/2005/8/layout/orgChart1"/>
    <dgm:cxn modelId="{68D53632-42A2-4F9C-BC56-380FCEFB4370}" type="presParOf" srcId="{13EC89A4-0149-47E8-B143-248836AE4ED8}" destId="{063D7DAE-82A3-4F9B-ACB3-5817A3A8F27C}" srcOrd="0" destOrd="0" presId="urn:microsoft.com/office/officeart/2005/8/layout/orgChart1"/>
    <dgm:cxn modelId="{EF2602FC-1B6E-4EF0-9D9A-8BB92B6E9A62}" type="presParOf" srcId="{063D7DAE-82A3-4F9B-ACB3-5817A3A8F27C}" destId="{0D4F4344-67B4-4E9C-B8CA-74E124B409DF}" srcOrd="0" destOrd="0" presId="urn:microsoft.com/office/officeart/2005/8/layout/orgChart1"/>
    <dgm:cxn modelId="{0CD9F8EF-E784-4976-97E0-111A310CD1BE}" type="presParOf" srcId="{063D7DAE-82A3-4F9B-ACB3-5817A3A8F27C}" destId="{7ADD5E56-7017-4E6E-90A4-42FCF519F22B}" srcOrd="1" destOrd="0" presId="urn:microsoft.com/office/officeart/2005/8/layout/orgChart1"/>
    <dgm:cxn modelId="{6D1AA943-FCF6-4FCA-8569-D502DCEF934F}" type="presParOf" srcId="{13EC89A4-0149-47E8-B143-248836AE4ED8}" destId="{AB100A60-9A23-4AE2-9B1B-D87453EC970D}" srcOrd="1" destOrd="0" presId="urn:microsoft.com/office/officeart/2005/8/layout/orgChart1"/>
    <dgm:cxn modelId="{386DCB5E-4F8C-4182-BAF3-D8E8A3226913}" type="presParOf" srcId="{13EC89A4-0149-47E8-B143-248836AE4ED8}" destId="{8A7FB6D9-B10F-4E1E-928B-1735E00EC858}" srcOrd="2" destOrd="0" presId="urn:microsoft.com/office/officeart/2005/8/layout/orgChart1"/>
    <dgm:cxn modelId="{82618558-8336-4851-ADD7-DD3D952F8F25}" type="presParOf" srcId="{136554F9-5CB0-4A7E-AB5F-CB8C3622A5CB}" destId="{B2C755F9-DD0C-4C7F-94E6-B9D7883C1524}" srcOrd="2" destOrd="0" presId="urn:microsoft.com/office/officeart/2005/8/layout/orgChart1"/>
    <dgm:cxn modelId="{8F2E949D-ECFB-4112-A459-6D814F7488F2}" type="presParOf" srcId="{136554F9-5CB0-4A7E-AB5F-CB8C3622A5CB}" destId="{FBBC7929-4879-4372-9073-86EE5B40EF92}" srcOrd="3" destOrd="0" presId="urn:microsoft.com/office/officeart/2005/8/layout/orgChart1"/>
    <dgm:cxn modelId="{934C2B10-F1DA-4582-B957-B4607BF9209F}" type="presParOf" srcId="{FBBC7929-4879-4372-9073-86EE5B40EF92}" destId="{EFAA480F-D43F-4EE5-AA29-02F2B121115E}" srcOrd="0" destOrd="0" presId="urn:microsoft.com/office/officeart/2005/8/layout/orgChart1"/>
    <dgm:cxn modelId="{E0E4AEBD-6662-49AE-A2EB-755CB2C33371}" type="presParOf" srcId="{EFAA480F-D43F-4EE5-AA29-02F2B121115E}" destId="{5A39E28D-BEA1-4D1A-A5EA-A9AF0F6D7BB5}" srcOrd="0" destOrd="0" presId="urn:microsoft.com/office/officeart/2005/8/layout/orgChart1"/>
    <dgm:cxn modelId="{F0B9697D-F4BE-42F7-B16E-0A46D590A172}" type="presParOf" srcId="{EFAA480F-D43F-4EE5-AA29-02F2B121115E}" destId="{5984044B-DA4A-4036-90AD-B969C9A1512F}" srcOrd="1" destOrd="0" presId="urn:microsoft.com/office/officeart/2005/8/layout/orgChart1"/>
    <dgm:cxn modelId="{3AB2DE18-EA83-4347-8C4B-0610AF21B06D}" type="presParOf" srcId="{FBBC7929-4879-4372-9073-86EE5B40EF92}" destId="{9A2B18BD-6EBD-4C79-9D26-445B4825ED35}" srcOrd="1" destOrd="0" presId="urn:microsoft.com/office/officeart/2005/8/layout/orgChart1"/>
    <dgm:cxn modelId="{EBF18E09-23C2-4EFF-88B6-829A76A3CD64}" type="presParOf" srcId="{FBBC7929-4879-4372-9073-86EE5B40EF92}" destId="{48A5CF59-9CC3-4E87-AE79-FAB93A796675}" srcOrd="2" destOrd="0" presId="urn:microsoft.com/office/officeart/2005/8/layout/orgChart1"/>
    <dgm:cxn modelId="{178CF69E-965F-4D09-9A23-6A8FD130808C}" type="presParOf" srcId="{9EE7D9C6-665E-4B22-AE44-ECEF09033653}" destId="{D8DD60B3-776A-4CE3-A58A-4F142E8B3989}" srcOrd="2" destOrd="0" presId="urn:microsoft.com/office/officeart/2005/8/layout/orgChart1"/>
    <dgm:cxn modelId="{7FBC8EB3-4969-4EB8-9130-EB205A839DC3}" type="presParOf" srcId="{ECA2D1E7-9326-4B21-8430-B6E6EC13B98B}" destId="{F1B51262-CE41-4DB5-A980-C3DA8AE0E145}" srcOrd="1" destOrd="0" presId="urn:microsoft.com/office/officeart/2005/8/layout/orgChart1"/>
    <dgm:cxn modelId="{62DF7E43-1CA3-4103-8F9A-556D33962C83}" type="presParOf" srcId="{F1B51262-CE41-4DB5-A980-C3DA8AE0E145}" destId="{5121BEC4-A43A-474D-A06B-6D595B13B460}" srcOrd="0" destOrd="0" presId="urn:microsoft.com/office/officeart/2005/8/layout/orgChart1"/>
    <dgm:cxn modelId="{A3F918B4-2D59-48AE-A762-36E9BBBD8060}" type="presParOf" srcId="{5121BEC4-A43A-474D-A06B-6D595B13B460}" destId="{0AE80B9D-ECA9-40F4-8632-35041AC594C1}" srcOrd="0" destOrd="0" presId="urn:microsoft.com/office/officeart/2005/8/layout/orgChart1"/>
    <dgm:cxn modelId="{0C9A0651-CCD2-487C-BCCE-9F5BDA4910EE}" type="presParOf" srcId="{5121BEC4-A43A-474D-A06B-6D595B13B460}" destId="{A06F289B-C0AB-4BC6-B358-6CB511219115}" srcOrd="1" destOrd="0" presId="urn:microsoft.com/office/officeart/2005/8/layout/orgChart1"/>
    <dgm:cxn modelId="{CC82FF75-AFB8-4AE0-8A8F-8C00A5B2F874}" type="presParOf" srcId="{F1B51262-CE41-4DB5-A980-C3DA8AE0E145}" destId="{113865BB-03AC-4845-B24C-2D2019C777BA}" srcOrd="1" destOrd="0" presId="urn:microsoft.com/office/officeart/2005/8/layout/orgChart1"/>
    <dgm:cxn modelId="{594D7EE7-BF5F-4996-9294-2BB3F83A9D9D}" type="presParOf" srcId="{113865BB-03AC-4845-B24C-2D2019C777BA}" destId="{53354633-637B-43F0-8EF5-98AC43F0EEA7}" srcOrd="0" destOrd="0" presId="urn:microsoft.com/office/officeart/2005/8/layout/orgChart1"/>
    <dgm:cxn modelId="{2C4C81EC-310A-4FAB-BD2D-E2C583E43C3B}" type="presParOf" srcId="{113865BB-03AC-4845-B24C-2D2019C777BA}" destId="{212A2FC2-1888-40B7-BF79-AF281D32651E}" srcOrd="1" destOrd="0" presId="urn:microsoft.com/office/officeart/2005/8/layout/orgChart1"/>
    <dgm:cxn modelId="{DAFCE72D-5C2C-4F77-ABF2-5D56ECF87E5B}" type="presParOf" srcId="{212A2FC2-1888-40B7-BF79-AF281D32651E}" destId="{1B6477C6-3457-46E0-9B7B-8D6297F6FD21}" srcOrd="0" destOrd="0" presId="urn:microsoft.com/office/officeart/2005/8/layout/orgChart1"/>
    <dgm:cxn modelId="{B2A3F808-FBFC-400A-AB4B-CA1B119C905D}" type="presParOf" srcId="{1B6477C6-3457-46E0-9B7B-8D6297F6FD21}" destId="{A3BB233B-E8FD-4F01-943E-3AD39A0687C7}" srcOrd="0" destOrd="0" presId="urn:microsoft.com/office/officeart/2005/8/layout/orgChart1"/>
    <dgm:cxn modelId="{D339469A-E5DB-4817-BCD2-556F6CCD72A9}" type="presParOf" srcId="{1B6477C6-3457-46E0-9B7B-8D6297F6FD21}" destId="{93ED5F6C-C862-4317-ABE7-9D4FE2647B6C}" srcOrd="1" destOrd="0" presId="urn:microsoft.com/office/officeart/2005/8/layout/orgChart1"/>
    <dgm:cxn modelId="{AF345EA7-3EEF-4FB5-B815-92FC4AC840B8}" type="presParOf" srcId="{212A2FC2-1888-40B7-BF79-AF281D32651E}" destId="{E8B467B8-E90F-46E7-901F-E0541032EFB1}" srcOrd="1" destOrd="0" presId="urn:microsoft.com/office/officeart/2005/8/layout/orgChart1"/>
    <dgm:cxn modelId="{466422CD-D262-4404-AC56-EF728A3047CC}" type="presParOf" srcId="{212A2FC2-1888-40B7-BF79-AF281D32651E}" destId="{D5AFC42F-B6C5-4E33-B532-F2BDEF6DA8B7}" srcOrd="2" destOrd="0" presId="urn:microsoft.com/office/officeart/2005/8/layout/orgChart1"/>
    <dgm:cxn modelId="{AB268B84-C6D6-43DE-A43F-9AB7CA2F8CF2}" type="presParOf" srcId="{113865BB-03AC-4845-B24C-2D2019C777BA}" destId="{5C923264-DFC8-4942-98BA-2523AD30565D}" srcOrd="2" destOrd="0" presId="urn:microsoft.com/office/officeart/2005/8/layout/orgChart1"/>
    <dgm:cxn modelId="{5F3F4A73-8992-4B1B-80A9-259D12A31C2F}" type="presParOf" srcId="{113865BB-03AC-4845-B24C-2D2019C777BA}" destId="{1FE9D1B2-8A46-4BFB-9849-B9FC32E3684B}" srcOrd="3" destOrd="0" presId="urn:microsoft.com/office/officeart/2005/8/layout/orgChart1"/>
    <dgm:cxn modelId="{32EB77D4-AA25-4CF5-985A-38EF63472AD1}" type="presParOf" srcId="{1FE9D1B2-8A46-4BFB-9849-B9FC32E3684B}" destId="{1EFEB306-C0E3-4D0C-B4E1-58712EF3C71B}" srcOrd="0" destOrd="0" presId="urn:microsoft.com/office/officeart/2005/8/layout/orgChart1"/>
    <dgm:cxn modelId="{E64CC9C0-2A91-42C4-8C56-BCE2411CBF6C}" type="presParOf" srcId="{1EFEB306-C0E3-4D0C-B4E1-58712EF3C71B}" destId="{B22AF66A-0901-4002-B6BA-F9098523EB17}" srcOrd="0" destOrd="0" presId="urn:microsoft.com/office/officeart/2005/8/layout/orgChart1"/>
    <dgm:cxn modelId="{B8F01AC5-E8BB-497F-89C9-D176D804E0C6}" type="presParOf" srcId="{1EFEB306-C0E3-4D0C-B4E1-58712EF3C71B}" destId="{5F17FF14-A033-4E8F-BFAF-E5A190FF9645}" srcOrd="1" destOrd="0" presId="urn:microsoft.com/office/officeart/2005/8/layout/orgChart1"/>
    <dgm:cxn modelId="{6E44D863-F4FF-4CBA-AAC8-AECAB0E271DF}" type="presParOf" srcId="{1FE9D1B2-8A46-4BFB-9849-B9FC32E3684B}" destId="{02B99299-F58A-483D-A6BF-E9D5305DD4AE}" srcOrd="1" destOrd="0" presId="urn:microsoft.com/office/officeart/2005/8/layout/orgChart1"/>
    <dgm:cxn modelId="{C0D9E830-14D4-4505-A659-64FC7DE32070}" type="presParOf" srcId="{1FE9D1B2-8A46-4BFB-9849-B9FC32E3684B}" destId="{0193A841-3409-4217-BFF1-45B7455BB446}" srcOrd="2" destOrd="0" presId="urn:microsoft.com/office/officeart/2005/8/layout/orgChart1"/>
    <dgm:cxn modelId="{97BE7757-7C4F-4331-A802-9DC6D6B3BC8D}" type="presParOf" srcId="{113865BB-03AC-4845-B24C-2D2019C777BA}" destId="{1064DE1F-0E96-42C6-ADA0-A29A948D3925}" srcOrd="4" destOrd="0" presId="urn:microsoft.com/office/officeart/2005/8/layout/orgChart1"/>
    <dgm:cxn modelId="{874A6CAF-5321-41EF-B0F1-1F0F685C4D77}" type="presParOf" srcId="{113865BB-03AC-4845-B24C-2D2019C777BA}" destId="{F0B2FC88-2ABB-4A9D-861B-B9F8968623A0}" srcOrd="5" destOrd="0" presId="urn:microsoft.com/office/officeart/2005/8/layout/orgChart1"/>
    <dgm:cxn modelId="{CE775A58-32E1-4935-99E0-0D0E6439B94B}" type="presParOf" srcId="{F0B2FC88-2ABB-4A9D-861B-B9F8968623A0}" destId="{DB11EC8C-5B58-4EE8-A2D3-22E2F1526A8E}" srcOrd="0" destOrd="0" presId="urn:microsoft.com/office/officeart/2005/8/layout/orgChart1"/>
    <dgm:cxn modelId="{084C0645-4137-44FF-B15D-940FDC0F78AC}" type="presParOf" srcId="{DB11EC8C-5B58-4EE8-A2D3-22E2F1526A8E}" destId="{8B58A880-DEA0-4E16-8516-210FFE08FA0D}" srcOrd="0" destOrd="0" presId="urn:microsoft.com/office/officeart/2005/8/layout/orgChart1"/>
    <dgm:cxn modelId="{902D9DF8-1874-4CF1-B31D-1F6EF93F751D}" type="presParOf" srcId="{DB11EC8C-5B58-4EE8-A2D3-22E2F1526A8E}" destId="{AA99D60C-6241-4977-80B2-C65E2D132F1E}" srcOrd="1" destOrd="0" presId="urn:microsoft.com/office/officeart/2005/8/layout/orgChart1"/>
    <dgm:cxn modelId="{5AFD27A7-622E-42A2-8DD1-4A7053A531AF}" type="presParOf" srcId="{F0B2FC88-2ABB-4A9D-861B-B9F8968623A0}" destId="{2D62A562-769D-4EA1-920C-44076E7B7307}" srcOrd="1" destOrd="0" presId="urn:microsoft.com/office/officeart/2005/8/layout/orgChart1"/>
    <dgm:cxn modelId="{0E562925-0FA1-44FA-875F-F9C3555473F0}" type="presParOf" srcId="{F0B2FC88-2ABB-4A9D-861B-B9F8968623A0}" destId="{41546E7E-E282-4FC1-86AF-53735FEC3449}" srcOrd="2" destOrd="0" presId="urn:microsoft.com/office/officeart/2005/8/layout/orgChart1"/>
    <dgm:cxn modelId="{81CCC22D-5745-48A5-932E-521414718908}" type="presParOf" srcId="{F1B51262-CE41-4DB5-A980-C3DA8AE0E145}" destId="{DA512640-8704-4F00-892D-5991DB135CB5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ADD75-602D-4CE3-8789-1FB87609AB54}" type="pres">
      <dgm:prSet presAssocID="{2401EC5C-5800-4592-B7CE-3A4DE1DF23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DDA1F29-4576-47E4-9CCE-46786653C725}" type="presOf" srcId="{2401EC5C-5800-4592-B7CE-3A4DE1DF23A8}" destId="{902ADD75-602D-4CE3-8789-1FB87609AB54}" srcOrd="0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829959-0CE1-410C-9AC1-3D2981B28E5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2BBDC-0586-40EE-9FC9-2731E42964A7}">
      <dgm:prSet phldrT="[Текст]"/>
      <dgm:spPr>
        <a:solidFill>
          <a:srgbClr val="70AC2E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Консолидированный бюджет Чечерского района</a:t>
          </a:r>
        </a:p>
      </dgm:t>
    </dgm:pt>
    <dgm:pt modelId="{6B121080-C1A2-48A6-B72F-BDA8456BD442}" type="parTrans" cxnId="{40FCCC2D-A7E6-42DA-83A9-E11C08915F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980E3-23A5-4E81-8900-B90017A144B8}" type="sibTrans" cxnId="{40FCCC2D-A7E6-42DA-83A9-E11C08915F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403C33-42CB-435B-BD95-F29A769B3AB3}">
      <dgm:prSet phldrT="[Текст]"/>
      <dgm:spPr>
        <a:solidFill>
          <a:srgbClr val="7ABC32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Районный бюджет </a:t>
          </a:r>
        </a:p>
      </dgm:t>
    </dgm:pt>
    <dgm:pt modelId="{410D5C27-B965-48F6-8123-3864D12E3210}" type="parTrans" cxnId="{E8EBBA78-D132-4703-8CDB-CB2E3BEFC28D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9A5F3F-ACCD-4710-8417-97D61A772F2D}" type="sibTrans" cxnId="{E8EBBA78-D132-4703-8CDB-CB2E3BEFC2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9BF495-15A6-42E1-9B65-8A3B1B01ACEB}">
      <dgm:prSet phldrT="[Текст]"/>
      <dgm:spPr>
        <a:solidFill>
          <a:srgbClr val="7ABC32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Сельские бюджеты</a:t>
          </a:r>
        </a:p>
      </dgm:t>
    </dgm:pt>
    <dgm:pt modelId="{D007AFA5-C683-40F7-84D8-AA0CE71286C2}" type="parTrans" cxnId="{9D871606-7C92-49A1-889B-3C4EEB195AFF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70DD42-5B61-42B4-9016-3300B2DD8DC5}" type="sibTrans" cxnId="{9D871606-7C92-49A1-889B-3C4EEB195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2B1526-EA3A-425D-81D6-C96BE381C3B1}">
      <dgm:prSet phldrT="[Текст]"/>
      <dgm:spPr>
        <a:solidFill>
          <a:srgbClr val="97D256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 Залесского сельсовета</a:t>
          </a:r>
        </a:p>
      </dgm:t>
    </dgm:pt>
    <dgm:pt modelId="{8615AF7D-FA9C-4CE2-9D11-15E421E2DE70}" type="parTrans" cxnId="{F1064192-E21D-4F34-9EDB-87DDA7D9B357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C104D8-A0D6-4A1D-9121-7FEBEB50F3B1}" type="sibTrans" cxnId="{F1064192-E21D-4F34-9EDB-87DDA7D9B3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E83F6A-A263-4674-99B4-ECD3DD452855}">
      <dgm:prSet phldrT="[Текст]"/>
      <dgm:spPr>
        <a:solidFill>
          <a:srgbClr val="97D256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 Ленинского сельсовета</a:t>
          </a:r>
        </a:p>
      </dgm:t>
    </dgm:pt>
    <dgm:pt modelId="{3EFE916A-2AE0-4E7A-A6FC-572A29BBAADE}" type="parTrans" cxnId="{5B51E147-7AC1-44C6-8898-EC56B707B7C5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9505EA-2B29-4B75-84DB-89731472406D}" type="sibTrans" cxnId="{5B51E147-7AC1-44C6-8898-EC56B707B7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BB471C-9D1E-4E98-8F37-A87AA8FB2134}">
      <dgm:prSet phldrT="[Текст]"/>
      <dgm:spPr>
        <a:solidFill>
          <a:srgbClr val="97D256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 Меркуловичского сельсовета</a:t>
          </a:r>
        </a:p>
      </dgm:t>
    </dgm:pt>
    <dgm:pt modelId="{399D052B-EE73-4A7C-B3BD-BC265BC88681}" type="parTrans" cxnId="{01C692ED-7B75-450A-AB68-1E34781FE534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0961E2-7F20-45F7-8730-96F482AA3496}" type="sibTrans" cxnId="{01C692ED-7B75-450A-AB68-1E34781FE5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727A6B-BAED-4C8B-8782-51D9BC327088}">
      <dgm:prSet phldrT="[Текст]"/>
      <dgm:spPr>
        <a:solidFill>
          <a:srgbClr val="97D256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 Нисимковичского сельсовета</a:t>
          </a:r>
        </a:p>
      </dgm:t>
    </dgm:pt>
    <dgm:pt modelId="{FDEF7F62-EA12-41ED-AFE3-E2B913363C35}" type="parTrans" cxnId="{E0A7BD88-750B-4DFB-912E-E7CE9439A4DF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A81F5B-67F7-45CD-9F94-99E192595F0F}" type="sibTrans" cxnId="{E0A7BD88-750B-4DFB-912E-E7CE9439A4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2F909C-483A-47F1-A7E0-C7C59D013C61}">
      <dgm:prSet phldrT="[Текст]"/>
      <dgm:spPr>
        <a:solidFill>
          <a:srgbClr val="97D256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 Полесского сельсовета</a:t>
          </a:r>
        </a:p>
      </dgm:t>
    </dgm:pt>
    <dgm:pt modelId="{F6BCBDD6-EF4D-441C-B8AD-FF79B5F95C7E}" type="parTrans" cxnId="{68734351-FA25-4B66-8FC8-07B83CD78CCD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5BDAC-B3C1-4CC8-987B-2059989DA56E}" type="sibTrans" cxnId="{68734351-FA25-4B66-8FC8-07B83CD78C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77902B-8318-4145-98B3-DD78DB9FDA2F}">
      <dgm:prSet phldrT="[Текст]"/>
      <dgm:spPr>
        <a:solidFill>
          <a:srgbClr val="97D256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 Ровковичского сельсовета</a:t>
          </a:r>
        </a:p>
      </dgm:t>
    </dgm:pt>
    <dgm:pt modelId="{7502A649-FC3A-4FDE-A891-01A8BD8C6063}" type="parTrans" cxnId="{CB7FB78D-7635-471E-A20A-C23B26B59AD4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A4913B-5360-45E2-A7FF-8B5319E93E81}" type="sibTrans" cxnId="{CB7FB78D-7635-471E-A20A-C23B26B59A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981F69-BCF5-4CAB-80A5-7AC45685A4E1}">
      <dgm:prSet phldrT="[Текст]"/>
      <dgm:spPr>
        <a:solidFill>
          <a:srgbClr val="97D256"/>
        </a:solidFill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Бюджет Оторского сельсовета</a:t>
          </a:r>
        </a:p>
      </dgm:t>
    </dgm:pt>
    <dgm:pt modelId="{00E45D54-C6FA-4A3F-B2DA-103B9BBF4877}" type="parTrans" cxnId="{CDF0A754-C47C-4926-BABD-5C2D6F8E4F16}">
      <dgm:prSet/>
      <dgm:spPr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29ADC2-2C4A-4AB2-A0B8-C9F827D27B86}" type="sibTrans" cxnId="{CDF0A754-C47C-4926-BABD-5C2D6F8E4F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BC0BED-310B-4359-A960-B1C58D7BADBE}" type="pres">
      <dgm:prSet presAssocID="{7E829959-0CE1-410C-9AC1-3D2981B28E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26316E-F155-4220-964B-913009D2AC0D}" type="pres">
      <dgm:prSet presAssocID="{5C32BBDC-0586-40EE-9FC9-2731E42964A7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580FB397-637B-4900-AD00-896FF89FB159}" type="pres">
      <dgm:prSet presAssocID="{5C32BBDC-0586-40EE-9FC9-2731E42964A7}" presName="rootComposite1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624FCA00-1E8C-42B6-B801-4489A1BE0B82}" type="pres">
      <dgm:prSet presAssocID="{5C32BBDC-0586-40EE-9FC9-2731E42964A7}" presName="rootText1" presStyleLbl="node0" presStyleIdx="0" presStyleCnt="1" custScaleX="139616" custScaleY="205985">
        <dgm:presLayoutVars>
          <dgm:chPref val="3"/>
        </dgm:presLayoutVars>
      </dgm:prSet>
      <dgm:spPr/>
    </dgm:pt>
    <dgm:pt modelId="{877BEBA3-CC1C-4CCB-A237-BA5C7D22028F}" type="pres">
      <dgm:prSet presAssocID="{5C32BBDC-0586-40EE-9FC9-2731E42964A7}" presName="rootConnector1" presStyleLbl="node1" presStyleIdx="0" presStyleCnt="0"/>
      <dgm:spPr/>
    </dgm:pt>
    <dgm:pt modelId="{732C7F71-505E-4A3B-B0C3-00812AAA054E}" type="pres">
      <dgm:prSet presAssocID="{5C32BBDC-0586-40EE-9FC9-2731E42964A7}" presName="hierChild2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92A731A1-3D44-41EA-AFD7-6F4E5FD3640A}" type="pres">
      <dgm:prSet presAssocID="{410D5C27-B965-48F6-8123-3864D12E3210}" presName="Name64" presStyleLbl="parChTrans1D2" presStyleIdx="0" presStyleCnt="2"/>
      <dgm:spPr/>
    </dgm:pt>
    <dgm:pt modelId="{F6F6E0B4-13F4-436F-A166-7E9391719BFA}" type="pres">
      <dgm:prSet presAssocID="{36403C33-42CB-435B-BD95-F29A769B3AB3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9C4E9F6C-A814-4E3E-8353-0C5D55672DC8}" type="pres">
      <dgm:prSet presAssocID="{36403C33-42CB-435B-BD95-F29A769B3AB3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241CA59F-302F-4108-89C4-8A46706A4968}" type="pres">
      <dgm:prSet presAssocID="{36403C33-42CB-435B-BD95-F29A769B3AB3}" presName="rootText" presStyleLbl="node2" presStyleIdx="0" presStyleCnt="2">
        <dgm:presLayoutVars>
          <dgm:chPref val="3"/>
        </dgm:presLayoutVars>
      </dgm:prSet>
      <dgm:spPr/>
    </dgm:pt>
    <dgm:pt modelId="{DD5741A8-0A62-4A98-A612-B156BBC02237}" type="pres">
      <dgm:prSet presAssocID="{36403C33-42CB-435B-BD95-F29A769B3AB3}" presName="rootConnector" presStyleLbl="node2" presStyleIdx="0" presStyleCnt="2"/>
      <dgm:spPr/>
    </dgm:pt>
    <dgm:pt modelId="{14BA5ABB-6E5F-422F-81DE-69352979F6C4}" type="pres">
      <dgm:prSet presAssocID="{36403C33-42CB-435B-BD95-F29A769B3AB3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BE6D55CA-4D17-4A20-8D52-9784CB17E902}" type="pres">
      <dgm:prSet presAssocID="{36403C33-42CB-435B-BD95-F29A769B3AB3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D5D0FFE4-EDC4-4A4C-A1B9-AA65A340A5D3}" type="pres">
      <dgm:prSet presAssocID="{D007AFA5-C683-40F7-84D8-AA0CE71286C2}" presName="Name64" presStyleLbl="parChTrans1D2" presStyleIdx="1" presStyleCnt="2"/>
      <dgm:spPr/>
    </dgm:pt>
    <dgm:pt modelId="{E9D270BB-FBA9-412B-9937-29FE3711616E}" type="pres">
      <dgm:prSet presAssocID="{C09BF495-15A6-42E1-9B65-8A3B1B01ACEB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E5423630-6FA9-441E-BDD9-BBFF14D58681}" type="pres">
      <dgm:prSet presAssocID="{C09BF495-15A6-42E1-9B65-8A3B1B01ACEB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BF57E2AF-FD50-4DD1-ADD7-0BE49A7BDEE2}" type="pres">
      <dgm:prSet presAssocID="{C09BF495-15A6-42E1-9B65-8A3B1B01ACEB}" presName="rootText" presStyleLbl="node2" presStyleIdx="1" presStyleCnt="2">
        <dgm:presLayoutVars>
          <dgm:chPref val="3"/>
        </dgm:presLayoutVars>
      </dgm:prSet>
      <dgm:spPr/>
    </dgm:pt>
    <dgm:pt modelId="{E0BC3CB6-331B-482B-BD72-17FE192ADC37}" type="pres">
      <dgm:prSet presAssocID="{C09BF495-15A6-42E1-9B65-8A3B1B01ACEB}" presName="rootConnector" presStyleLbl="node2" presStyleIdx="1" presStyleCnt="2"/>
      <dgm:spPr/>
    </dgm:pt>
    <dgm:pt modelId="{3BF59AB4-3892-44E5-9AE2-05B0C9DAD4C4}" type="pres">
      <dgm:prSet presAssocID="{C09BF495-15A6-42E1-9B65-8A3B1B01ACEB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5E2B9645-2D77-4A55-AEED-114E21D1EEF4}" type="pres">
      <dgm:prSet presAssocID="{8615AF7D-FA9C-4CE2-9D11-15E421E2DE70}" presName="Name64" presStyleLbl="parChTrans1D3" presStyleIdx="0" presStyleCnt="7"/>
      <dgm:spPr/>
    </dgm:pt>
    <dgm:pt modelId="{61BFCA7C-90FF-4C81-9357-1B2B4AA3CE3B}" type="pres">
      <dgm:prSet presAssocID="{F32B1526-EA3A-425D-81D6-C96BE381C3B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2835329D-66EC-4E3B-BA14-908489DCEC84}" type="pres">
      <dgm:prSet presAssocID="{F32B1526-EA3A-425D-81D6-C96BE381C3B1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AAF05052-9133-4F48-AC72-E090D9975EA7}" type="pres">
      <dgm:prSet presAssocID="{F32B1526-EA3A-425D-81D6-C96BE381C3B1}" presName="rootText" presStyleLbl="node3" presStyleIdx="0" presStyleCnt="7">
        <dgm:presLayoutVars>
          <dgm:chPref val="3"/>
        </dgm:presLayoutVars>
      </dgm:prSet>
      <dgm:spPr/>
    </dgm:pt>
    <dgm:pt modelId="{FC685F01-2BEA-4748-B814-298CF4588557}" type="pres">
      <dgm:prSet presAssocID="{F32B1526-EA3A-425D-81D6-C96BE381C3B1}" presName="rootConnector" presStyleLbl="node3" presStyleIdx="0" presStyleCnt="7"/>
      <dgm:spPr/>
    </dgm:pt>
    <dgm:pt modelId="{4C8E2DB2-295D-4166-8AB7-C5AAF16FB85B}" type="pres">
      <dgm:prSet presAssocID="{F32B1526-EA3A-425D-81D6-C96BE381C3B1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CF411A61-56A9-4848-89AC-A4964D54C572}" type="pres">
      <dgm:prSet presAssocID="{F32B1526-EA3A-425D-81D6-C96BE381C3B1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FEE79295-4126-48F9-A57F-8602C88C8CFE}" type="pres">
      <dgm:prSet presAssocID="{3EFE916A-2AE0-4E7A-A6FC-572A29BBAADE}" presName="Name64" presStyleLbl="parChTrans1D3" presStyleIdx="1" presStyleCnt="7"/>
      <dgm:spPr/>
    </dgm:pt>
    <dgm:pt modelId="{CCC64CCD-CC93-442E-87E6-910401AE602A}" type="pres">
      <dgm:prSet presAssocID="{71E83F6A-A263-4674-99B4-ECD3DD452855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6A8856CC-2366-4A6F-B793-B7A725A2AE3E}" type="pres">
      <dgm:prSet presAssocID="{71E83F6A-A263-4674-99B4-ECD3DD452855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09D30D3D-9384-48A7-A54F-1FE15C132982}" type="pres">
      <dgm:prSet presAssocID="{71E83F6A-A263-4674-99B4-ECD3DD452855}" presName="rootText" presStyleLbl="node3" presStyleIdx="1" presStyleCnt="7">
        <dgm:presLayoutVars>
          <dgm:chPref val="3"/>
        </dgm:presLayoutVars>
      </dgm:prSet>
      <dgm:spPr/>
    </dgm:pt>
    <dgm:pt modelId="{11C9E32F-8B51-4154-BDFB-DACD894FE087}" type="pres">
      <dgm:prSet presAssocID="{71E83F6A-A263-4674-99B4-ECD3DD452855}" presName="rootConnector" presStyleLbl="node3" presStyleIdx="1" presStyleCnt="7"/>
      <dgm:spPr/>
    </dgm:pt>
    <dgm:pt modelId="{0DCF0861-AE7C-4581-AE52-A1CA5EE98D69}" type="pres">
      <dgm:prSet presAssocID="{71E83F6A-A263-4674-99B4-ECD3DD452855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B3CEABED-7F23-48F3-8E1F-F62F589D706B}" type="pres">
      <dgm:prSet presAssocID="{71E83F6A-A263-4674-99B4-ECD3DD452855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96EE6AF3-D9BC-4591-9BFC-4038A407AFD8}" type="pres">
      <dgm:prSet presAssocID="{399D052B-EE73-4A7C-B3BD-BC265BC88681}" presName="Name64" presStyleLbl="parChTrans1D3" presStyleIdx="2" presStyleCnt="7"/>
      <dgm:spPr/>
    </dgm:pt>
    <dgm:pt modelId="{EE26A956-BE1D-417B-9C19-508C6B58E734}" type="pres">
      <dgm:prSet presAssocID="{F8BB471C-9D1E-4E98-8F37-A87AA8FB2134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2991FEF5-DA97-4182-BDB9-494C3A23FFBC}" type="pres">
      <dgm:prSet presAssocID="{F8BB471C-9D1E-4E98-8F37-A87AA8FB2134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B5782319-2F96-4B4A-82E3-B23F526D8AFD}" type="pres">
      <dgm:prSet presAssocID="{F8BB471C-9D1E-4E98-8F37-A87AA8FB2134}" presName="rootText" presStyleLbl="node3" presStyleIdx="2" presStyleCnt="7">
        <dgm:presLayoutVars>
          <dgm:chPref val="3"/>
        </dgm:presLayoutVars>
      </dgm:prSet>
      <dgm:spPr/>
    </dgm:pt>
    <dgm:pt modelId="{B4D5B015-2A40-441B-943D-D7F2F96A04E2}" type="pres">
      <dgm:prSet presAssocID="{F8BB471C-9D1E-4E98-8F37-A87AA8FB2134}" presName="rootConnector" presStyleLbl="node3" presStyleIdx="2" presStyleCnt="7"/>
      <dgm:spPr/>
    </dgm:pt>
    <dgm:pt modelId="{70CD2F1D-46BB-4D94-8E33-F6BDF359A093}" type="pres">
      <dgm:prSet presAssocID="{F8BB471C-9D1E-4E98-8F37-A87AA8FB2134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4CE03937-F94A-426A-B9BD-2D1BD50F6FD4}" type="pres">
      <dgm:prSet presAssocID="{F8BB471C-9D1E-4E98-8F37-A87AA8FB2134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57AD34C7-4169-445C-88DD-855698D52657}" type="pres">
      <dgm:prSet presAssocID="{FDEF7F62-EA12-41ED-AFE3-E2B913363C35}" presName="Name64" presStyleLbl="parChTrans1D3" presStyleIdx="3" presStyleCnt="7"/>
      <dgm:spPr/>
    </dgm:pt>
    <dgm:pt modelId="{0227BEE0-E0D9-46BB-AC1D-DF22CD3DDEBE}" type="pres">
      <dgm:prSet presAssocID="{AD727A6B-BAED-4C8B-8782-51D9BC327088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7C90280D-F3F6-4771-8995-D87C5E26D764}" type="pres">
      <dgm:prSet presAssocID="{AD727A6B-BAED-4C8B-8782-51D9BC327088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338B4681-8245-4CBB-8153-A40C2C9CD68B}" type="pres">
      <dgm:prSet presAssocID="{AD727A6B-BAED-4C8B-8782-51D9BC327088}" presName="rootText" presStyleLbl="node3" presStyleIdx="3" presStyleCnt="7">
        <dgm:presLayoutVars>
          <dgm:chPref val="3"/>
        </dgm:presLayoutVars>
      </dgm:prSet>
      <dgm:spPr/>
    </dgm:pt>
    <dgm:pt modelId="{FADA4770-FCFA-46BB-B53D-C77AC83FB604}" type="pres">
      <dgm:prSet presAssocID="{AD727A6B-BAED-4C8B-8782-51D9BC327088}" presName="rootConnector" presStyleLbl="node3" presStyleIdx="3" presStyleCnt="7"/>
      <dgm:spPr/>
    </dgm:pt>
    <dgm:pt modelId="{5DB9A78E-7F18-47AF-A444-C7BE2600B9A5}" type="pres">
      <dgm:prSet presAssocID="{AD727A6B-BAED-4C8B-8782-51D9BC327088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F5F0F1CA-A9E5-4B2B-8529-64C80EEF2AE7}" type="pres">
      <dgm:prSet presAssocID="{AD727A6B-BAED-4C8B-8782-51D9BC327088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F6D10ED2-244F-4B03-9B0F-58DECF584797}" type="pres">
      <dgm:prSet presAssocID="{00E45D54-C6FA-4A3F-B2DA-103B9BBF4877}" presName="Name64" presStyleLbl="parChTrans1D3" presStyleIdx="4" presStyleCnt="7"/>
      <dgm:spPr/>
    </dgm:pt>
    <dgm:pt modelId="{3296EB56-DE35-4C6A-80BA-164C6DCF881C}" type="pres">
      <dgm:prSet presAssocID="{BC981F69-BCF5-4CAB-80A5-7AC45685A4E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6D8A1898-F9F5-4BC5-8310-6FDD22870239}" type="pres">
      <dgm:prSet presAssocID="{BC981F69-BCF5-4CAB-80A5-7AC45685A4E1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3E7ECF8B-4BFE-447C-8C42-210D1DF53CEA}" type="pres">
      <dgm:prSet presAssocID="{BC981F69-BCF5-4CAB-80A5-7AC45685A4E1}" presName="rootText" presStyleLbl="node3" presStyleIdx="4" presStyleCnt="7">
        <dgm:presLayoutVars>
          <dgm:chPref val="3"/>
        </dgm:presLayoutVars>
      </dgm:prSet>
      <dgm:spPr/>
    </dgm:pt>
    <dgm:pt modelId="{D06D7CF8-C086-43E2-9410-7B98BF042A75}" type="pres">
      <dgm:prSet presAssocID="{BC981F69-BCF5-4CAB-80A5-7AC45685A4E1}" presName="rootConnector" presStyleLbl="node3" presStyleIdx="4" presStyleCnt="7"/>
      <dgm:spPr/>
    </dgm:pt>
    <dgm:pt modelId="{B5AD30B7-DE6C-4449-BA18-6E1EB7A4E00C}" type="pres">
      <dgm:prSet presAssocID="{BC981F69-BCF5-4CAB-80A5-7AC45685A4E1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4C975926-D403-42D7-B2C9-D199B1A6D1C3}" type="pres">
      <dgm:prSet presAssocID="{BC981F69-BCF5-4CAB-80A5-7AC45685A4E1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622BC2AE-CE8D-4FEA-BD72-3B90E76A5667}" type="pres">
      <dgm:prSet presAssocID="{F6BCBDD6-EF4D-441C-B8AD-FF79B5F95C7E}" presName="Name64" presStyleLbl="parChTrans1D3" presStyleIdx="5" presStyleCnt="7"/>
      <dgm:spPr/>
    </dgm:pt>
    <dgm:pt modelId="{E3C360BC-922B-4858-B30C-7BDB56E8846D}" type="pres">
      <dgm:prSet presAssocID="{4F2F909C-483A-47F1-A7E0-C7C59D013C6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6B679D2D-E4C4-4BA6-A6F9-50D71F72C66D}" type="pres">
      <dgm:prSet presAssocID="{4F2F909C-483A-47F1-A7E0-C7C59D013C61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50E9FF01-63AC-4195-A1F7-A9871C718BC2}" type="pres">
      <dgm:prSet presAssocID="{4F2F909C-483A-47F1-A7E0-C7C59D013C61}" presName="rootText" presStyleLbl="node3" presStyleIdx="5" presStyleCnt="7">
        <dgm:presLayoutVars>
          <dgm:chPref val="3"/>
        </dgm:presLayoutVars>
      </dgm:prSet>
      <dgm:spPr/>
    </dgm:pt>
    <dgm:pt modelId="{ACAAB4E7-630C-4F19-A0D9-EDA99A628A30}" type="pres">
      <dgm:prSet presAssocID="{4F2F909C-483A-47F1-A7E0-C7C59D013C61}" presName="rootConnector" presStyleLbl="node3" presStyleIdx="5" presStyleCnt="7"/>
      <dgm:spPr/>
    </dgm:pt>
    <dgm:pt modelId="{FDC9FBB7-BD0E-4E65-8389-4662F12BE400}" type="pres">
      <dgm:prSet presAssocID="{4F2F909C-483A-47F1-A7E0-C7C59D013C61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960F4D14-32CA-4733-9925-89D01310D8B8}" type="pres">
      <dgm:prSet presAssocID="{4F2F909C-483A-47F1-A7E0-C7C59D013C61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0624D355-8ACE-4F86-B7B0-5367E1BECB15}" type="pres">
      <dgm:prSet presAssocID="{7502A649-FC3A-4FDE-A891-01A8BD8C6063}" presName="Name64" presStyleLbl="parChTrans1D3" presStyleIdx="6" presStyleCnt="7"/>
      <dgm:spPr/>
    </dgm:pt>
    <dgm:pt modelId="{E8F04D9E-A72E-4BD0-8A04-1CDAEEDCB012}" type="pres">
      <dgm:prSet presAssocID="{0277902B-8318-4145-98B3-DD78DB9FDA2F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47A04D9C-C400-46D1-8B9C-C14C6FA31F38}" type="pres">
      <dgm:prSet presAssocID="{0277902B-8318-4145-98B3-DD78DB9FDA2F}" presName="rootComposite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1858A03B-5C24-425D-BC48-6D2D3166D30B}" type="pres">
      <dgm:prSet presAssocID="{0277902B-8318-4145-98B3-DD78DB9FDA2F}" presName="rootText" presStyleLbl="node3" presStyleIdx="6" presStyleCnt="7">
        <dgm:presLayoutVars>
          <dgm:chPref val="3"/>
        </dgm:presLayoutVars>
      </dgm:prSet>
      <dgm:spPr/>
    </dgm:pt>
    <dgm:pt modelId="{3E4E0BD1-762F-4E41-BD1A-588A53D83583}" type="pres">
      <dgm:prSet presAssocID="{0277902B-8318-4145-98B3-DD78DB9FDA2F}" presName="rootConnector" presStyleLbl="node3" presStyleIdx="6" presStyleCnt="7"/>
      <dgm:spPr/>
    </dgm:pt>
    <dgm:pt modelId="{6F691746-D5FA-4C8A-B26C-79AFB13BEAB7}" type="pres">
      <dgm:prSet presAssocID="{0277902B-8318-4145-98B3-DD78DB9FDA2F}" presName="hierChild4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EF557F24-0344-49C3-A0AC-2B079D8D82EC}" type="pres">
      <dgm:prSet presAssocID="{0277902B-8318-4145-98B3-DD78DB9FDA2F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76664B38-4E49-4B95-8FEC-ACA5B5761603}" type="pres">
      <dgm:prSet presAssocID="{C09BF495-15A6-42E1-9B65-8A3B1B01ACEB}" presName="hierChild5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  <dgm:pt modelId="{50F45B09-246C-4587-9192-4574B83453BF}" type="pres">
      <dgm:prSet presAssocID="{5C32BBDC-0586-40EE-9FC9-2731E42964A7}" presName="hierChild3" presStyleCnt="0"/>
      <dgm:spPr>
        <a:scene3d>
          <a:camera prst="orthographicFront"/>
          <a:lightRig rig="threePt" dir="t"/>
        </a:scene3d>
        <a:sp3d>
          <a:bevelT w="152400" h="152400"/>
        </a:sp3d>
      </dgm:spPr>
    </dgm:pt>
  </dgm:ptLst>
  <dgm:cxnLst>
    <dgm:cxn modelId="{9D871606-7C92-49A1-889B-3C4EEB195AFF}" srcId="{5C32BBDC-0586-40EE-9FC9-2731E42964A7}" destId="{C09BF495-15A6-42E1-9B65-8A3B1B01ACEB}" srcOrd="1" destOrd="0" parTransId="{D007AFA5-C683-40F7-84D8-AA0CE71286C2}" sibTransId="{FB70DD42-5B61-42B4-9016-3300B2DD8DC5}"/>
    <dgm:cxn modelId="{DEA4F909-97C1-45B5-997E-9308ED15E12E}" type="presOf" srcId="{7502A649-FC3A-4FDE-A891-01A8BD8C6063}" destId="{0624D355-8ACE-4F86-B7B0-5367E1BECB15}" srcOrd="0" destOrd="0" presId="urn:microsoft.com/office/officeart/2009/3/layout/HorizontalOrganizationChart"/>
    <dgm:cxn modelId="{B6AEF80B-C2B4-4491-A785-F5AAA196C728}" type="presOf" srcId="{0277902B-8318-4145-98B3-DD78DB9FDA2F}" destId="{1858A03B-5C24-425D-BC48-6D2D3166D30B}" srcOrd="0" destOrd="0" presId="urn:microsoft.com/office/officeart/2009/3/layout/HorizontalOrganizationChart"/>
    <dgm:cxn modelId="{4D669615-48CE-4ED7-B4FC-5522E17C7A93}" type="presOf" srcId="{D007AFA5-C683-40F7-84D8-AA0CE71286C2}" destId="{D5D0FFE4-EDC4-4A4C-A1B9-AA65A340A5D3}" srcOrd="0" destOrd="0" presId="urn:microsoft.com/office/officeart/2009/3/layout/HorizontalOrganizationChart"/>
    <dgm:cxn modelId="{CE415325-8018-4AC5-9193-6AC928C908C6}" type="presOf" srcId="{71E83F6A-A263-4674-99B4-ECD3DD452855}" destId="{09D30D3D-9384-48A7-A54F-1FE15C132982}" srcOrd="0" destOrd="0" presId="urn:microsoft.com/office/officeart/2009/3/layout/HorizontalOrganizationChart"/>
    <dgm:cxn modelId="{FA7FE628-1CBE-4EC3-9A55-03CF022EFF53}" type="presOf" srcId="{BC981F69-BCF5-4CAB-80A5-7AC45685A4E1}" destId="{D06D7CF8-C086-43E2-9410-7B98BF042A75}" srcOrd="1" destOrd="0" presId="urn:microsoft.com/office/officeart/2009/3/layout/HorizontalOrganizationChart"/>
    <dgm:cxn modelId="{40FCCC2D-A7E6-42DA-83A9-E11C08915FEF}" srcId="{7E829959-0CE1-410C-9AC1-3D2981B28E5D}" destId="{5C32BBDC-0586-40EE-9FC9-2731E42964A7}" srcOrd="0" destOrd="0" parTransId="{6B121080-C1A2-48A6-B72F-BDA8456BD442}" sibTransId="{FB1980E3-23A5-4E81-8900-B90017A144B8}"/>
    <dgm:cxn modelId="{6511B43A-CCDA-400D-9D8F-CF3051456B33}" type="presOf" srcId="{0277902B-8318-4145-98B3-DD78DB9FDA2F}" destId="{3E4E0BD1-762F-4E41-BD1A-588A53D83583}" srcOrd="1" destOrd="0" presId="urn:microsoft.com/office/officeart/2009/3/layout/HorizontalOrganizationChart"/>
    <dgm:cxn modelId="{C423703F-331E-4A68-B145-CE0EB8350791}" type="presOf" srcId="{36403C33-42CB-435B-BD95-F29A769B3AB3}" destId="{241CA59F-302F-4108-89C4-8A46706A4968}" srcOrd="0" destOrd="0" presId="urn:microsoft.com/office/officeart/2009/3/layout/HorizontalOrganizationChart"/>
    <dgm:cxn modelId="{681AEC61-1E9C-4E9C-B5B0-6BDACE8B8676}" type="presOf" srcId="{4F2F909C-483A-47F1-A7E0-C7C59D013C61}" destId="{ACAAB4E7-630C-4F19-A0D9-EDA99A628A30}" srcOrd="1" destOrd="0" presId="urn:microsoft.com/office/officeart/2009/3/layout/HorizontalOrganizationChart"/>
    <dgm:cxn modelId="{5B51E147-7AC1-44C6-8898-EC56B707B7C5}" srcId="{C09BF495-15A6-42E1-9B65-8A3B1B01ACEB}" destId="{71E83F6A-A263-4674-99B4-ECD3DD452855}" srcOrd="1" destOrd="0" parTransId="{3EFE916A-2AE0-4E7A-A6FC-572A29BBAADE}" sibTransId="{3C9505EA-2B29-4B75-84DB-89731472406D}"/>
    <dgm:cxn modelId="{855A7349-DE4E-4F53-9D97-68373227AA7A}" type="presOf" srcId="{FDEF7F62-EA12-41ED-AFE3-E2B913363C35}" destId="{57AD34C7-4169-445C-88DD-855698D52657}" srcOrd="0" destOrd="0" presId="urn:microsoft.com/office/officeart/2009/3/layout/HorizontalOrganizationChart"/>
    <dgm:cxn modelId="{4111AF4B-CB3A-460B-BAF0-BD19406DB485}" type="presOf" srcId="{00E45D54-C6FA-4A3F-B2DA-103B9BBF4877}" destId="{F6D10ED2-244F-4B03-9B0F-58DECF584797}" srcOrd="0" destOrd="0" presId="urn:microsoft.com/office/officeart/2009/3/layout/HorizontalOrganizationChart"/>
    <dgm:cxn modelId="{FFA3004C-5826-4320-B9A1-2E1DF035F5E0}" type="presOf" srcId="{F32B1526-EA3A-425D-81D6-C96BE381C3B1}" destId="{FC685F01-2BEA-4748-B814-298CF4588557}" srcOrd="1" destOrd="0" presId="urn:microsoft.com/office/officeart/2009/3/layout/HorizontalOrganizationChart"/>
    <dgm:cxn modelId="{68734351-FA25-4B66-8FC8-07B83CD78CCD}" srcId="{C09BF495-15A6-42E1-9B65-8A3B1B01ACEB}" destId="{4F2F909C-483A-47F1-A7E0-C7C59D013C61}" srcOrd="5" destOrd="0" parTransId="{F6BCBDD6-EF4D-441C-B8AD-FF79B5F95C7E}" sibTransId="{6125BDAC-B3C1-4CC8-987B-2059989DA56E}"/>
    <dgm:cxn modelId="{FEA90D54-1D3E-4ECB-BC83-C14E5ACA8ACB}" type="presOf" srcId="{36403C33-42CB-435B-BD95-F29A769B3AB3}" destId="{DD5741A8-0A62-4A98-A612-B156BBC02237}" srcOrd="1" destOrd="0" presId="urn:microsoft.com/office/officeart/2009/3/layout/HorizontalOrganizationChart"/>
    <dgm:cxn modelId="{CDF0A754-C47C-4926-BABD-5C2D6F8E4F16}" srcId="{C09BF495-15A6-42E1-9B65-8A3B1B01ACEB}" destId="{BC981F69-BCF5-4CAB-80A5-7AC45685A4E1}" srcOrd="4" destOrd="0" parTransId="{00E45D54-C6FA-4A3F-B2DA-103B9BBF4877}" sibTransId="{1929ADC2-2C4A-4AB2-A0B8-C9F827D27B86}"/>
    <dgm:cxn modelId="{E8EBBA78-D132-4703-8CDB-CB2E3BEFC28D}" srcId="{5C32BBDC-0586-40EE-9FC9-2731E42964A7}" destId="{36403C33-42CB-435B-BD95-F29A769B3AB3}" srcOrd="0" destOrd="0" parTransId="{410D5C27-B965-48F6-8123-3864D12E3210}" sibTransId="{039A5F3F-ACCD-4710-8417-97D61A772F2D}"/>
    <dgm:cxn modelId="{74B4D281-94FA-400C-B3A8-685A2DC1AD21}" type="presOf" srcId="{8615AF7D-FA9C-4CE2-9D11-15E421E2DE70}" destId="{5E2B9645-2D77-4A55-AEED-114E21D1EEF4}" srcOrd="0" destOrd="0" presId="urn:microsoft.com/office/officeart/2009/3/layout/HorizontalOrganizationChart"/>
    <dgm:cxn modelId="{E0A7BD88-750B-4DFB-912E-E7CE9439A4DF}" srcId="{C09BF495-15A6-42E1-9B65-8A3B1B01ACEB}" destId="{AD727A6B-BAED-4C8B-8782-51D9BC327088}" srcOrd="3" destOrd="0" parTransId="{FDEF7F62-EA12-41ED-AFE3-E2B913363C35}" sibTransId="{51A81F5B-67F7-45CD-9F94-99E192595F0F}"/>
    <dgm:cxn modelId="{CB7FB78D-7635-471E-A20A-C23B26B59AD4}" srcId="{C09BF495-15A6-42E1-9B65-8A3B1B01ACEB}" destId="{0277902B-8318-4145-98B3-DD78DB9FDA2F}" srcOrd="6" destOrd="0" parTransId="{7502A649-FC3A-4FDE-A891-01A8BD8C6063}" sibTransId="{02A4913B-5360-45E2-A7FF-8B5319E93E81}"/>
    <dgm:cxn modelId="{F1064192-E21D-4F34-9EDB-87DDA7D9B357}" srcId="{C09BF495-15A6-42E1-9B65-8A3B1B01ACEB}" destId="{F32B1526-EA3A-425D-81D6-C96BE381C3B1}" srcOrd="0" destOrd="0" parTransId="{8615AF7D-FA9C-4CE2-9D11-15E421E2DE70}" sibTransId="{F0C104D8-A0D6-4A1D-9121-7FEBEB50F3B1}"/>
    <dgm:cxn modelId="{C8140D98-12EC-4655-AA30-4819C86D4311}" type="presOf" srcId="{7E829959-0CE1-410C-9AC1-3D2981B28E5D}" destId="{EFBC0BED-310B-4359-A960-B1C58D7BADBE}" srcOrd="0" destOrd="0" presId="urn:microsoft.com/office/officeart/2009/3/layout/HorizontalOrganizationChart"/>
    <dgm:cxn modelId="{184A999A-CF56-49F9-AC3C-E49B4CC52A57}" type="presOf" srcId="{BC981F69-BCF5-4CAB-80A5-7AC45685A4E1}" destId="{3E7ECF8B-4BFE-447C-8C42-210D1DF53CEA}" srcOrd="0" destOrd="0" presId="urn:microsoft.com/office/officeart/2009/3/layout/HorizontalOrganizationChart"/>
    <dgm:cxn modelId="{EFA9C69C-8C3C-4C0E-B4F8-8834D363384A}" type="presOf" srcId="{C09BF495-15A6-42E1-9B65-8A3B1B01ACEB}" destId="{E0BC3CB6-331B-482B-BD72-17FE192ADC37}" srcOrd="1" destOrd="0" presId="urn:microsoft.com/office/officeart/2009/3/layout/HorizontalOrganizationChart"/>
    <dgm:cxn modelId="{3DBE08A8-AF80-483E-8A73-2ABCAEA81565}" type="presOf" srcId="{F8BB471C-9D1E-4E98-8F37-A87AA8FB2134}" destId="{B5782319-2F96-4B4A-82E3-B23F526D8AFD}" srcOrd="0" destOrd="0" presId="urn:microsoft.com/office/officeart/2009/3/layout/HorizontalOrganizationChart"/>
    <dgm:cxn modelId="{F6D2A6A9-C39D-4258-9B56-69FBF4E72E88}" type="presOf" srcId="{F8BB471C-9D1E-4E98-8F37-A87AA8FB2134}" destId="{B4D5B015-2A40-441B-943D-D7F2F96A04E2}" srcOrd="1" destOrd="0" presId="urn:microsoft.com/office/officeart/2009/3/layout/HorizontalOrganizationChart"/>
    <dgm:cxn modelId="{CC48A6B0-A9B8-464A-9BC7-F5708AD682F5}" type="presOf" srcId="{71E83F6A-A263-4674-99B4-ECD3DD452855}" destId="{11C9E32F-8B51-4154-BDFB-DACD894FE087}" srcOrd="1" destOrd="0" presId="urn:microsoft.com/office/officeart/2009/3/layout/HorizontalOrganizationChart"/>
    <dgm:cxn modelId="{C9BC6DB2-EE58-434C-B308-B436DB1A174C}" type="presOf" srcId="{3EFE916A-2AE0-4E7A-A6FC-572A29BBAADE}" destId="{FEE79295-4126-48F9-A57F-8602C88C8CFE}" srcOrd="0" destOrd="0" presId="urn:microsoft.com/office/officeart/2009/3/layout/HorizontalOrganizationChart"/>
    <dgm:cxn modelId="{773A98B5-DB8C-4132-9E0A-4D75A25A37B9}" type="presOf" srcId="{F32B1526-EA3A-425D-81D6-C96BE381C3B1}" destId="{AAF05052-9133-4F48-AC72-E090D9975EA7}" srcOrd="0" destOrd="0" presId="urn:microsoft.com/office/officeart/2009/3/layout/HorizontalOrganizationChart"/>
    <dgm:cxn modelId="{5E4FDBB6-70EB-446F-8818-0821845E4224}" type="presOf" srcId="{410D5C27-B965-48F6-8123-3864D12E3210}" destId="{92A731A1-3D44-41EA-AFD7-6F4E5FD3640A}" srcOrd="0" destOrd="0" presId="urn:microsoft.com/office/officeart/2009/3/layout/HorizontalOrganizationChart"/>
    <dgm:cxn modelId="{AF1779C4-05FD-4C1C-AF92-D5141818EAC3}" type="presOf" srcId="{399D052B-EE73-4A7C-B3BD-BC265BC88681}" destId="{96EE6AF3-D9BC-4591-9BFC-4038A407AFD8}" srcOrd="0" destOrd="0" presId="urn:microsoft.com/office/officeart/2009/3/layout/HorizontalOrganizationChart"/>
    <dgm:cxn modelId="{B34C20D2-BD78-42E7-8C30-7D0C9E17669C}" type="presOf" srcId="{C09BF495-15A6-42E1-9B65-8A3B1B01ACEB}" destId="{BF57E2AF-FD50-4DD1-ADD7-0BE49A7BDEE2}" srcOrd="0" destOrd="0" presId="urn:microsoft.com/office/officeart/2009/3/layout/HorizontalOrganizationChart"/>
    <dgm:cxn modelId="{6BF8C7D4-E330-412D-9B7B-96A142EE03BC}" type="presOf" srcId="{5C32BBDC-0586-40EE-9FC9-2731E42964A7}" destId="{877BEBA3-CC1C-4CCB-A237-BA5C7D22028F}" srcOrd="1" destOrd="0" presId="urn:microsoft.com/office/officeart/2009/3/layout/HorizontalOrganizationChart"/>
    <dgm:cxn modelId="{90FC61DA-0AE2-43D7-B807-A08C53FEC564}" type="presOf" srcId="{5C32BBDC-0586-40EE-9FC9-2731E42964A7}" destId="{624FCA00-1E8C-42B6-B801-4489A1BE0B82}" srcOrd="0" destOrd="0" presId="urn:microsoft.com/office/officeart/2009/3/layout/HorizontalOrganizationChart"/>
    <dgm:cxn modelId="{498D53DD-E76E-4F4C-93E8-4DF7C5F9F136}" type="presOf" srcId="{4F2F909C-483A-47F1-A7E0-C7C59D013C61}" destId="{50E9FF01-63AC-4195-A1F7-A9871C718BC2}" srcOrd="0" destOrd="0" presId="urn:microsoft.com/office/officeart/2009/3/layout/HorizontalOrganizationChart"/>
    <dgm:cxn modelId="{039B29DF-9FE9-4DB1-B2EB-D0CA54140642}" type="presOf" srcId="{AD727A6B-BAED-4C8B-8782-51D9BC327088}" destId="{338B4681-8245-4CBB-8153-A40C2C9CD68B}" srcOrd="0" destOrd="0" presId="urn:microsoft.com/office/officeart/2009/3/layout/HorizontalOrganizationChart"/>
    <dgm:cxn modelId="{8889DEE1-3A6E-4F26-B9B2-874481B0CDE8}" type="presOf" srcId="{AD727A6B-BAED-4C8B-8782-51D9BC327088}" destId="{FADA4770-FCFA-46BB-B53D-C77AC83FB604}" srcOrd="1" destOrd="0" presId="urn:microsoft.com/office/officeart/2009/3/layout/HorizontalOrganizationChart"/>
    <dgm:cxn modelId="{DA3B23ED-49F6-4753-89FD-68455F37C3F0}" type="presOf" srcId="{F6BCBDD6-EF4D-441C-B8AD-FF79B5F95C7E}" destId="{622BC2AE-CE8D-4FEA-BD72-3B90E76A5667}" srcOrd="0" destOrd="0" presId="urn:microsoft.com/office/officeart/2009/3/layout/HorizontalOrganizationChart"/>
    <dgm:cxn modelId="{01C692ED-7B75-450A-AB68-1E34781FE534}" srcId="{C09BF495-15A6-42E1-9B65-8A3B1B01ACEB}" destId="{F8BB471C-9D1E-4E98-8F37-A87AA8FB2134}" srcOrd="2" destOrd="0" parTransId="{399D052B-EE73-4A7C-B3BD-BC265BC88681}" sibTransId="{F50961E2-7F20-45F7-8730-96F482AA3496}"/>
    <dgm:cxn modelId="{F6E660B8-B224-4479-8120-6B7E24646147}" type="presParOf" srcId="{EFBC0BED-310B-4359-A960-B1C58D7BADBE}" destId="{F826316E-F155-4220-964B-913009D2AC0D}" srcOrd="0" destOrd="0" presId="urn:microsoft.com/office/officeart/2009/3/layout/HorizontalOrganizationChart"/>
    <dgm:cxn modelId="{F0817337-A3ED-4FDB-AF09-A1116D0B1C3D}" type="presParOf" srcId="{F826316E-F155-4220-964B-913009D2AC0D}" destId="{580FB397-637B-4900-AD00-896FF89FB159}" srcOrd="0" destOrd="0" presId="urn:microsoft.com/office/officeart/2009/3/layout/HorizontalOrganizationChart"/>
    <dgm:cxn modelId="{94BFA24A-5B47-47FC-A3E7-316682FA699E}" type="presParOf" srcId="{580FB397-637B-4900-AD00-896FF89FB159}" destId="{624FCA00-1E8C-42B6-B801-4489A1BE0B82}" srcOrd="0" destOrd="0" presId="urn:microsoft.com/office/officeart/2009/3/layout/HorizontalOrganizationChart"/>
    <dgm:cxn modelId="{19EEE02B-C325-46D6-A499-4442948325E6}" type="presParOf" srcId="{580FB397-637B-4900-AD00-896FF89FB159}" destId="{877BEBA3-CC1C-4CCB-A237-BA5C7D22028F}" srcOrd="1" destOrd="0" presId="urn:microsoft.com/office/officeart/2009/3/layout/HorizontalOrganizationChart"/>
    <dgm:cxn modelId="{72EC90AB-593C-4B67-9309-54D1B956C1B7}" type="presParOf" srcId="{F826316E-F155-4220-964B-913009D2AC0D}" destId="{732C7F71-505E-4A3B-B0C3-00812AAA054E}" srcOrd="1" destOrd="0" presId="urn:microsoft.com/office/officeart/2009/3/layout/HorizontalOrganizationChart"/>
    <dgm:cxn modelId="{AEE3D381-FDA2-4094-A536-6DC1FC39B245}" type="presParOf" srcId="{732C7F71-505E-4A3B-B0C3-00812AAA054E}" destId="{92A731A1-3D44-41EA-AFD7-6F4E5FD3640A}" srcOrd="0" destOrd="0" presId="urn:microsoft.com/office/officeart/2009/3/layout/HorizontalOrganizationChart"/>
    <dgm:cxn modelId="{9E8EF445-884F-45BA-8172-665BD0968A60}" type="presParOf" srcId="{732C7F71-505E-4A3B-B0C3-00812AAA054E}" destId="{F6F6E0B4-13F4-436F-A166-7E9391719BFA}" srcOrd="1" destOrd="0" presId="urn:microsoft.com/office/officeart/2009/3/layout/HorizontalOrganizationChart"/>
    <dgm:cxn modelId="{537067E9-904D-42F2-A39A-448B19E7E0F0}" type="presParOf" srcId="{F6F6E0B4-13F4-436F-A166-7E9391719BFA}" destId="{9C4E9F6C-A814-4E3E-8353-0C5D55672DC8}" srcOrd="0" destOrd="0" presId="urn:microsoft.com/office/officeart/2009/3/layout/HorizontalOrganizationChart"/>
    <dgm:cxn modelId="{98051360-CC6F-43D3-9ED3-C97E4CE97A99}" type="presParOf" srcId="{9C4E9F6C-A814-4E3E-8353-0C5D55672DC8}" destId="{241CA59F-302F-4108-89C4-8A46706A4968}" srcOrd="0" destOrd="0" presId="urn:microsoft.com/office/officeart/2009/3/layout/HorizontalOrganizationChart"/>
    <dgm:cxn modelId="{72E10561-8CEA-418B-8F27-AB9AF4B4D513}" type="presParOf" srcId="{9C4E9F6C-A814-4E3E-8353-0C5D55672DC8}" destId="{DD5741A8-0A62-4A98-A612-B156BBC02237}" srcOrd="1" destOrd="0" presId="urn:microsoft.com/office/officeart/2009/3/layout/HorizontalOrganizationChart"/>
    <dgm:cxn modelId="{7905741F-462C-48C5-A884-F34DE471BFBD}" type="presParOf" srcId="{F6F6E0B4-13F4-436F-A166-7E9391719BFA}" destId="{14BA5ABB-6E5F-422F-81DE-69352979F6C4}" srcOrd="1" destOrd="0" presId="urn:microsoft.com/office/officeart/2009/3/layout/HorizontalOrganizationChart"/>
    <dgm:cxn modelId="{DD38883A-1621-4DCB-B916-DF12F3AE5BE2}" type="presParOf" srcId="{F6F6E0B4-13F4-436F-A166-7E9391719BFA}" destId="{BE6D55CA-4D17-4A20-8D52-9784CB17E902}" srcOrd="2" destOrd="0" presId="urn:microsoft.com/office/officeart/2009/3/layout/HorizontalOrganizationChart"/>
    <dgm:cxn modelId="{E80C74FA-B3F1-4E40-8A1D-C28B280643F9}" type="presParOf" srcId="{732C7F71-505E-4A3B-B0C3-00812AAA054E}" destId="{D5D0FFE4-EDC4-4A4C-A1B9-AA65A340A5D3}" srcOrd="2" destOrd="0" presId="urn:microsoft.com/office/officeart/2009/3/layout/HorizontalOrganizationChart"/>
    <dgm:cxn modelId="{0A984D4E-7E91-41FC-B12B-63FD34940E25}" type="presParOf" srcId="{732C7F71-505E-4A3B-B0C3-00812AAA054E}" destId="{E9D270BB-FBA9-412B-9937-29FE3711616E}" srcOrd="3" destOrd="0" presId="urn:microsoft.com/office/officeart/2009/3/layout/HorizontalOrganizationChart"/>
    <dgm:cxn modelId="{778C2658-B8CF-4345-A721-A12DB4E0F598}" type="presParOf" srcId="{E9D270BB-FBA9-412B-9937-29FE3711616E}" destId="{E5423630-6FA9-441E-BDD9-BBFF14D58681}" srcOrd="0" destOrd="0" presId="urn:microsoft.com/office/officeart/2009/3/layout/HorizontalOrganizationChart"/>
    <dgm:cxn modelId="{197F3424-65E2-4BE7-A8C0-A11B8EC3EE08}" type="presParOf" srcId="{E5423630-6FA9-441E-BDD9-BBFF14D58681}" destId="{BF57E2AF-FD50-4DD1-ADD7-0BE49A7BDEE2}" srcOrd="0" destOrd="0" presId="urn:microsoft.com/office/officeart/2009/3/layout/HorizontalOrganizationChart"/>
    <dgm:cxn modelId="{AB179C46-4319-4386-A74C-0159EF9EFCE9}" type="presParOf" srcId="{E5423630-6FA9-441E-BDD9-BBFF14D58681}" destId="{E0BC3CB6-331B-482B-BD72-17FE192ADC37}" srcOrd="1" destOrd="0" presId="urn:microsoft.com/office/officeart/2009/3/layout/HorizontalOrganizationChart"/>
    <dgm:cxn modelId="{4E315337-AF3D-433A-8E9D-8F201660B772}" type="presParOf" srcId="{E9D270BB-FBA9-412B-9937-29FE3711616E}" destId="{3BF59AB4-3892-44E5-9AE2-05B0C9DAD4C4}" srcOrd="1" destOrd="0" presId="urn:microsoft.com/office/officeart/2009/3/layout/HorizontalOrganizationChart"/>
    <dgm:cxn modelId="{816BC0D4-858E-45C9-ABFB-E791146B6C85}" type="presParOf" srcId="{3BF59AB4-3892-44E5-9AE2-05B0C9DAD4C4}" destId="{5E2B9645-2D77-4A55-AEED-114E21D1EEF4}" srcOrd="0" destOrd="0" presId="urn:microsoft.com/office/officeart/2009/3/layout/HorizontalOrganizationChart"/>
    <dgm:cxn modelId="{554BAFA0-DA1E-4933-B178-95B6F011EE4F}" type="presParOf" srcId="{3BF59AB4-3892-44E5-9AE2-05B0C9DAD4C4}" destId="{61BFCA7C-90FF-4C81-9357-1B2B4AA3CE3B}" srcOrd="1" destOrd="0" presId="urn:microsoft.com/office/officeart/2009/3/layout/HorizontalOrganizationChart"/>
    <dgm:cxn modelId="{46CD42CD-9E70-4ECA-93DE-B944791757A4}" type="presParOf" srcId="{61BFCA7C-90FF-4C81-9357-1B2B4AA3CE3B}" destId="{2835329D-66EC-4E3B-BA14-908489DCEC84}" srcOrd="0" destOrd="0" presId="urn:microsoft.com/office/officeart/2009/3/layout/HorizontalOrganizationChart"/>
    <dgm:cxn modelId="{8E2EC83F-89F0-4526-8331-9295DFEEDB96}" type="presParOf" srcId="{2835329D-66EC-4E3B-BA14-908489DCEC84}" destId="{AAF05052-9133-4F48-AC72-E090D9975EA7}" srcOrd="0" destOrd="0" presId="urn:microsoft.com/office/officeart/2009/3/layout/HorizontalOrganizationChart"/>
    <dgm:cxn modelId="{7E459C29-C5A9-4055-9D2F-D77424F1E6A5}" type="presParOf" srcId="{2835329D-66EC-4E3B-BA14-908489DCEC84}" destId="{FC685F01-2BEA-4748-B814-298CF4588557}" srcOrd="1" destOrd="0" presId="urn:microsoft.com/office/officeart/2009/3/layout/HorizontalOrganizationChart"/>
    <dgm:cxn modelId="{1F4AF635-938E-4CFE-966F-FC7AD480E1BF}" type="presParOf" srcId="{61BFCA7C-90FF-4C81-9357-1B2B4AA3CE3B}" destId="{4C8E2DB2-295D-4166-8AB7-C5AAF16FB85B}" srcOrd="1" destOrd="0" presId="urn:microsoft.com/office/officeart/2009/3/layout/HorizontalOrganizationChart"/>
    <dgm:cxn modelId="{EB374943-FC72-4F95-BCD9-DDE8F1EE1DEF}" type="presParOf" srcId="{61BFCA7C-90FF-4C81-9357-1B2B4AA3CE3B}" destId="{CF411A61-56A9-4848-89AC-A4964D54C572}" srcOrd="2" destOrd="0" presId="urn:microsoft.com/office/officeart/2009/3/layout/HorizontalOrganizationChart"/>
    <dgm:cxn modelId="{1445007E-493E-4384-8ED4-E95496AAEEF9}" type="presParOf" srcId="{3BF59AB4-3892-44E5-9AE2-05B0C9DAD4C4}" destId="{FEE79295-4126-48F9-A57F-8602C88C8CFE}" srcOrd="2" destOrd="0" presId="urn:microsoft.com/office/officeart/2009/3/layout/HorizontalOrganizationChart"/>
    <dgm:cxn modelId="{E843939A-C1AC-4309-B3CB-9EB9E62BD1A1}" type="presParOf" srcId="{3BF59AB4-3892-44E5-9AE2-05B0C9DAD4C4}" destId="{CCC64CCD-CC93-442E-87E6-910401AE602A}" srcOrd="3" destOrd="0" presId="urn:microsoft.com/office/officeart/2009/3/layout/HorizontalOrganizationChart"/>
    <dgm:cxn modelId="{C5F6FC1E-175F-41FD-8938-C1705099687A}" type="presParOf" srcId="{CCC64CCD-CC93-442E-87E6-910401AE602A}" destId="{6A8856CC-2366-4A6F-B793-B7A725A2AE3E}" srcOrd="0" destOrd="0" presId="urn:microsoft.com/office/officeart/2009/3/layout/HorizontalOrganizationChart"/>
    <dgm:cxn modelId="{D5966F80-4B52-475E-AC0D-BDBA1588CD75}" type="presParOf" srcId="{6A8856CC-2366-4A6F-B793-B7A725A2AE3E}" destId="{09D30D3D-9384-48A7-A54F-1FE15C132982}" srcOrd="0" destOrd="0" presId="urn:microsoft.com/office/officeart/2009/3/layout/HorizontalOrganizationChart"/>
    <dgm:cxn modelId="{7FC23CFC-3D5C-4CA1-A4FE-BDDA0C520357}" type="presParOf" srcId="{6A8856CC-2366-4A6F-B793-B7A725A2AE3E}" destId="{11C9E32F-8B51-4154-BDFB-DACD894FE087}" srcOrd="1" destOrd="0" presId="urn:microsoft.com/office/officeart/2009/3/layout/HorizontalOrganizationChart"/>
    <dgm:cxn modelId="{99E20D1D-8498-45B4-81E6-7B38EAC051D7}" type="presParOf" srcId="{CCC64CCD-CC93-442E-87E6-910401AE602A}" destId="{0DCF0861-AE7C-4581-AE52-A1CA5EE98D69}" srcOrd="1" destOrd="0" presId="urn:microsoft.com/office/officeart/2009/3/layout/HorizontalOrganizationChart"/>
    <dgm:cxn modelId="{6F57CAD9-4A73-4279-AA41-4A09DE2C6759}" type="presParOf" srcId="{CCC64CCD-CC93-442E-87E6-910401AE602A}" destId="{B3CEABED-7F23-48F3-8E1F-F62F589D706B}" srcOrd="2" destOrd="0" presId="urn:microsoft.com/office/officeart/2009/3/layout/HorizontalOrganizationChart"/>
    <dgm:cxn modelId="{2611890B-7043-4527-93B4-0B822FE9492E}" type="presParOf" srcId="{3BF59AB4-3892-44E5-9AE2-05B0C9DAD4C4}" destId="{96EE6AF3-D9BC-4591-9BFC-4038A407AFD8}" srcOrd="4" destOrd="0" presId="urn:microsoft.com/office/officeart/2009/3/layout/HorizontalOrganizationChart"/>
    <dgm:cxn modelId="{A5AFC539-1393-4328-97BF-82BCE6BD433F}" type="presParOf" srcId="{3BF59AB4-3892-44E5-9AE2-05B0C9DAD4C4}" destId="{EE26A956-BE1D-417B-9C19-508C6B58E734}" srcOrd="5" destOrd="0" presId="urn:microsoft.com/office/officeart/2009/3/layout/HorizontalOrganizationChart"/>
    <dgm:cxn modelId="{3FAAF5C5-159F-4933-A4FC-A8B2DB51F3BB}" type="presParOf" srcId="{EE26A956-BE1D-417B-9C19-508C6B58E734}" destId="{2991FEF5-DA97-4182-BDB9-494C3A23FFBC}" srcOrd="0" destOrd="0" presId="urn:microsoft.com/office/officeart/2009/3/layout/HorizontalOrganizationChart"/>
    <dgm:cxn modelId="{44E2025C-AD7E-43F4-817F-F4AC5CE959AF}" type="presParOf" srcId="{2991FEF5-DA97-4182-BDB9-494C3A23FFBC}" destId="{B5782319-2F96-4B4A-82E3-B23F526D8AFD}" srcOrd="0" destOrd="0" presId="urn:microsoft.com/office/officeart/2009/3/layout/HorizontalOrganizationChart"/>
    <dgm:cxn modelId="{6A15E97F-2DD1-4C9F-831E-662366A3084F}" type="presParOf" srcId="{2991FEF5-DA97-4182-BDB9-494C3A23FFBC}" destId="{B4D5B015-2A40-441B-943D-D7F2F96A04E2}" srcOrd="1" destOrd="0" presId="urn:microsoft.com/office/officeart/2009/3/layout/HorizontalOrganizationChart"/>
    <dgm:cxn modelId="{9559276F-FD12-434A-8BB4-047D89888AF5}" type="presParOf" srcId="{EE26A956-BE1D-417B-9C19-508C6B58E734}" destId="{70CD2F1D-46BB-4D94-8E33-F6BDF359A093}" srcOrd="1" destOrd="0" presId="urn:microsoft.com/office/officeart/2009/3/layout/HorizontalOrganizationChart"/>
    <dgm:cxn modelId="{85250A96-DF3F-4FBA-A218-9C3BFBB0BD79}" type="presParOf" srcId="{EE26A956-BE1D-417B-9C19-508C6B58E734}" destId="{4CE03937-F94A-426A-B9BD-2D1BD50F6FD4}" srcOrd="2" destOrd="0" presId="urn:microsoft.com/office/officeart/2009/3/layout/HorizontalOrganizationChart"/>
    <dgm:cxn modelId="{2A2E2085-FE53-4607-830B-1074D31CFAE8}" type="presParOf" srcId="{3BF59AB4-3892-44E5-9AE2-05B0C9DAD4C4}" destId="{57AD34C7-4169-445C-88DD-855698D52657}" srcOrd="6" destOrd="0" presId="urn:microsoft.com/office/officeart/2009/3/layout/HorizontalOrganizationChart"/>
    <dgm:cxn modelId="{5850E41C-E3E9-4C80-9A89-91A138890FA5}" type="presParOf" srcId="{3BF59AB4-3892-44E5-9AE2-05B0C9DAD4C4}" destId="{0227BEE0-E0D9-46BB-AC1D-DF22CD3DDEBE}" srcOrd="7" destOrd="0" presId="urn:microsoft.com/office/officeart/2009/3/layout/HorizontalOrganizationChart"/>
    <dgm:cxn modelId="{6AC3D178-33E3-42A6-9448-D287EF064FD7}" type="presParOf" srcId="{0227BEE0-E0D9-46BB-AC1D-DF22CD3DDEBE}" destId="{7C90280D-F3F6-4771-8995-D87C5E26D764}" srcOrd="0" destOrd="0" presId="urn:microsoft.com/office/officeart/2009/3/layout/HorizontalOrganizationChart"/>
    <dgm:cxn modelId="{294E9F60-7833-4ED0-9071-6CB67C185BE2}" type="presParOf" srcId="{7C90280D-F3F6-4771-8995-D87C5E26D764}" destId="{338B4681-8245-4CBB-8153-A40C2C9CD68B}" srcOrd="0" destOrd="0" presId="urn:microsoft.com/office/officeart/2009/3/layout/HorizontalOrganizationChart"/>
    <dgm:cxn modelId="{473D46BB-9C50-41FF-9C24-3824A4259498}" type="presParOf" srcId="{7C90280D-F3F6-4771-8995-D87C5E26D764}" destId="{FADA4770-FCFA-46BB-B53D-C77AC83FB604}" srcOrd="1" destOrd="0" presId="urn:microsoft.com/office/officeart/2009/3/layout/HorizontalOrganizationChart"/>
    <dgm:cxn modelId="{CEB0F422-2480-4AC8-AE71-46E8E7D8CEBD}" type="presParOf" srcId="{0227BEE0-E0D9-46BB-AC1D-DF22CD3DDEBE}" destId="{5DB9A78E-7F18-47AF-A444-C7BE2600B9A5}" srcOrd="1" destOrd="0" presId="urn:microsoft.com/office/officeart/2009/3/layout/HorizontalOrganizationChart"/>
    <dgm:cxn modelId="{74AF1823-A8F5-4C73-9586-658A6C47F572}" type="presParOf" srcId="{0227BEE0-E0D9-46BB-AC1D-DF22CD3DDEBE}" destId="{F5F0F1CA-A9E5-4B2B-8529-64C80EEF2AE7}" srcOrd="2" destOrd="0" presId="urn:microsoft.com/office/officeart/2009/3/layout/HorizontalOrganizationChart"/>
    <dgm:cxn modelId="{436169C7-A439-49BA-BD44-A6CBB53D70A4}" type="presParOf" srcId="{3BF59AB4-3892-44E5-9AE2-05B0C9DAD4C4}" destId="{F6D10ED2-244F-4B03-9B0F-58DECF584797}" srcOrd="8" destOrd="0" presId="urn:microsoft.com/office/officeart/2009/3/layout/HorizontalOrganizationChart"/>
    <dgm:cxn modelId="{285F9C92-C64A-4D98-AA5D-1266A191FE99}" type="presParOf" srcId="{3BF59AB4-3892-44E5-9AE2-05B0C9DAD4C4}" destId="{3296EB56-DE35-4C6A-80BA-164C6DCF881C}" srcOrd="9" destOrd="0" presId="urn:microsoft.com/office/officeart/2009/3/layout/HorizontalOrganizationChart"/>
    <dgm:cxn modelId="{0A6D923C-20EF-47D8-8220-DB9644038FC3}" type="presParOf" srcId="{3296EB56-DE35-4C6A-80BA-164C6DCF881C}" destId="{6D8A1898-F9F5-4BC5-8310-6FDD22870239}" srcOrd="0" destOrd="0" presId="urn:microsoft.com/office/officeart/2009/3/layout/HorizontalOrganizationChart"/>
    <dgm:cxn modelId="{406883C8-76BA-4B34-9014-9452FAE012AC}" type="presParOf" srcId="{6D8A1898-F9F5-4BC5-8310-6FDD22870239}" destId="{3E7ECF8B-4BFE-447C-8C42-210D1DF53CEA}" srcOrd="0" destOrd="0" presId="urn:microsoft.com/office/officeart/2009/3/layout/HorizontalOrganizationChart"/>
    <dgm:cxn modelId="{A0F73CDE-49AD-4DFD-B98A-457A6DAD6656}" type="presParOf" srcId="{6D8A1898-F9F5-4BC5-8310-6FDD22870239}" destId="{D06D7CF8-C086-43E2-9410-7B98BF042A75}" srcOrd="1" destOrd="0" presId="urn:microsoft.com/office/officeart/2009/3/layout/HorizontalOrganizationChart"/>
    <dgm:cxn modelId="{29A3753D-B911-4ED0-BB6B-89059DEAE2D6}" type="presParOf" srcId="{3296EB56-DE35-4C6A-80BA-164C6DCF881C}" destId="{B5AD30B7-DE6C-4449-BA18-6E1EB7A4E00C}" srcOrd="1" destOrd="0" presId="urn:microsoft.com/office/officeart/2009/3/layout/HorizontalOrganizationChart"/>
    <dgm:cxn modelId="{D6657C4A-C5D5-4AC6-B477-783F6561D2AB}" type="presParOf" srcId="{3296EB56-DE35-4C6A-80BA-164C6DCF881C}" destId="{4C975926-D403-42D7-B2C9-D199B1A6D1C3}" srcOrd="2" destOrd="0" presId="urn:microsoft.com/office/officeart/2009/3/layout/HorizontalOrganizationChart"/>
    <dgm:cxn modelId="{5BD7E485-292D-48FD-BAB4-A276427C71B0}" type="presParOf" srcId="{3BF59AB4-3892-44E5-9AE2-05B0C9DAD4C4}" destId="{622BC2AE-CE8D-4FEA-BD72-3B90E76A5667}" srcOrd="10" destOrd="0" presId="urn:microsoft.com/office/officeart/2009/3/layout/HorizontalOrganizationChart"/>
    <dgm:cxn modelId="{8A9AF803-2A54-43FD-95DE-879031D49D08}" type="presParOf" srcId="{3BF59AB4-3892-44E5-9AE2-05B0C9DAD4C4}" destId="{E3C360BC-922B-4858-B30C-7BDB56E8846D}" srcOrd="11" destOrd="0" presId="urn:microsoft.com/office/officeart/2009/3/layout/HorizontalOrganizationChart"/>
    <dgm:cxn modelId="{D66AED02-A65A-4805-BEE3-42C55AEB2815}" type="presParOf" srcId="{E3C360BC-922B-4858-B30C-7BDB56E8846D}" destId="{6B679D2D-E4C4-4BA6-A6F9-50D71F72C66D}" srcOrd="0" destOrd="0" presId="urn:microsoft.com/office/officeart/2009/3/layout/HorizontalOrganizationChart"/>
    <dgm:cxn modelId="{8030BB57-509C-4B9A-88B6-EA1EBD1EBF9E}" type="presParOf" srcId="{6B679D2D-E4C4-4BA6-A6F9-50D71F72C66D}" destId="{50E9FF01-63AC-4195-A1F7-A9871C718BC2}" srcOrd="0" destOrd="0" presId="urn:microsoft.com/office/officeart/2009/3/layout/HorizontalOrganizationChart"/>
    <dgm:cxn modelId="{859DD8C6-1EA0-40EB-925D-0EB15E0963D5}" type="presParOf" srcId="{6B679D2D-E4C4-4BA6-A6F9-50D71F72C66D}" destId="{ACAAB4E7-630C-4F19-A0D9-EDA99A628A30}" srcOrd="1" destOrd="0" presId="urn:microsoft.com/office/officeart/2009/3/layout/HorizontalOrganizationChart"/>
    <dgm:cxn modelId="{E1CC90DC-0CE4-49D2-A93F-704736E88459}" type="presParOf" srcId="{E3C360BC-922B-4858-B30C-7BDB56E8846D}" destId="{FDC9FBB7-BD0E-4E65-8389-4662F12BE400}" srcOrd="1" destOrd="0" presId="urn:microsoft.com/office/officeart/2009/3/layout/HorizontalOrganizationChart"/>
    <dgm:cxn modelId="{93CEDE97-497C-421F-B58F-2FB377C7ED6B}" type="presParOf" srcId="{E3C360BC-922B-4858-B30C-7BDB56E8846D}" destId="{960F4D14-32CA-4733-9925-89D01310D8B8}" srcOrd="2" destOrd="0" presId="urn:microsoft.com/office/officeart/2009/3/layout/HorizontalOrganizationChart"/>
    <dgm:cxn modelId="{4F44C2D3-FC41-4E5B-A401-F7999D8B7F35}" type="presParOf" srcId="{3BF59AB4-3892-44E5-9AE2-05B0C9DAD4C4}" destId="{0624D355-8ACE-4F86-B7B0-5367E1BECB15}" srcOrd="12" destOrd="0" presId="urn:microsoft.com/office/officeart/2009/3/layout/HorizontalOrganizationChart"/>
    <dgm:cxn modelId="{F533FAA8-2D57-46E3-AD1D-9A3829417D04}" type="presParOf" srcId="{3BF59AB4-3892-44E5-9AE2-05B0C9DAD4C4}" destId="{E8F04D9E-A72E-4BD0-8A04-1CDAEEDCB012}" srcOrd="13" destOrd="0" presId="urn:microsoft.com/office/officeart/2009/3/layout/HorizontalOrganizationChart"/>
    <dgm:cxn modelId="{3A828D6A-3D20-4C3C-9AD5-C2FEE45B7547}" type="presParOf" srcId="{E8F04D9E-A72E-4BD0-8A04-1CDAEEDCB012}" destId="{47A04D9C-C400-46D1-8B9C-C14C6FA31F38}" srcOrd="0" destOrd="0" presId="urn:microsoft.com/office/officeart/2009/3/layout/HorizontalOrganizationChart"/>
    <dgm:cxn modelId="{3080DB5A-9F81-48E9-9EE3-3FECCA4DAE06}" type="presParOf" srcId="{47A04D9C-C400-46D1-8B9C-C14C6FA31F38}" destId="{1858A03B-5C24-425D-BC48-6D2D3166D30B}" srcOrd="0" destOrd="0" presId="urn:microsoft.com/office/officeart/2009/3/layout/HorizontalOrganizationChart"/>
    <dgm:cxn modelId="{6CEBF89D-6753-45B3-82A4-1E53F4CBE543}" type="presParOf" srcId="{47A04D9C-C400-46D1-8B9C-C14C6FA31F38}" destId="{3E4E0BD1-762F-4E41-BD1A-588A53D83583}" srcOrd="1" destOrd="0" presId="urn:microsoft.com/office/officeart/2009/3/layout/HorizontalOrganizationChart"/>
    <dgm:cxn modelId="{8DA33581-5B99-412F-81FA-FCEB4E7CCF0F}" type="presParOf" srcId="{E8F04D9E-A72E-4BD0-8A04-1CDAEEDCB012}" destId="{6F691746-D5FA-4C8A-B26C-79AFB13BEAB7}" srcOrd="1" destOrd="0" presId="urn:microsoft.com/office/officeart/2009/3/layout/HorizontalOrganizationChart"/>
    <dgm:cxn modelId="{A5A73CB9-FC5D-43C3-9CB3-D807056E24FE}" type="presParOf" srcId="{E8F04D9E-A72E-4BD0-8A04-1CDAEEDCB012}" destId="{EF557F24-0344-49C3-A0AC-2B079D8D82EC}" srcOrd="2" destOrd="0" presId="urn:microsoft.com/office/officeart/2009/3/layout/HorizontalOrganizationChart"/>
    <dgm:cxn modelId="{AC4750A0-5627-41BF-90CC-0A6EB379A5C8}" type="presParOf" srcId="{E9D270BB-FBA9-412B-9937-29FE3711616E}" destId="{76664B38-4E49-4B95-8FEC-ACA5B5761603}" srcOrd="2" destOrd="0" presId="urn:microsoft.com/office/officeart/2009/3/layout/HorizontalOrganizationChart"/>
    <dgm:cxn modelId="{50F07507-1458-4B94-9A4A-8AF244EFFD23}" type="presParOf" srcId="{F826316E-F155-4220-964B-913009D2AC0D}" destId="{50F45B09-246C-4587-9192-4574B83453BF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01EC5C-5800-4592-B7CE-3A4DE1DF23A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ADD75-602D-4CE3-8789-1FB87609AB54}" type="pres">
      <dgm:prSet presAssocID="{2401EC5C-5800-4592-B7CE-3A4DE1DF23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DDA1F29-4576-47E4-9CCE-46786653C725}" type="presOf" srcId="{2401EC5C-5800-4592-B7CE-3A4DE1DF23A8}" destId="{902ADD75-602D-4CE3-8789-1FB87609AB54}" srcOrd="0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51B541-7941-4295-BB6B-EAE7D0272D3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65B5A-70BA-42A1-94CC-A88A7309D30D}" type="pres">
      <dgm:prSet presAssocID="{8251B541-7941-4295-BB6B-EAE7D0272D34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47F5424-5F1F-4068-902A-5BFD2EFD78F4}" type="presOf" srcId="{8251B541-7941-4295-BB6B-EAE7D0272D34}" destId="{38565B5A-70BA-42A1-94CC-A88A7309D30D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2F2D3-9E9A-4BF7-AE59-4CF370F729AB}">
      <dsp:nvSpPr>
        <dsp:cNvPr id="0" name=""/>
        <dsp:cNvSpPr/>
      </dsp:nvSpPr>
      <dsp:spPr>
        <a:xfrm>
          <a:off x="0" y="20715"/>
          <a:ext cx="2360295" cy="1416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4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Бюджетный процесс в Республике Беларусь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20715"/>
        <a:ext cx="2360295" cy="1416176"/>
      </dsp:txXfrm>
    </dsp:sp>
    <dsp:sp modelId="{C5D3FD38-B06B-450D-B0EB-D5C7D3ADE842}">
      <dsp:nvSpPr>
        <dsp:cNvPr id="0" name=""/>
        <dsp:cNvSpPr/>
      </dsp:nvSpPr>
      <dsp:spPr>
        <a:xfrm>
          <a:off x="2596324" y="20715"/>
          <a:ext cx="2360295" cy="1416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Бюджетная система Республики Беларусь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596324" y="20715"/>
        <a:ext cx="2360295" cy="1416176"/>
      </dsp:txXfrm>
    </dsp:sp>
    <dsp:sp modelId="{84923827-7189-47F9-AB90-57DCE3F0F672}">
      <dsp:nvSpPr>
        <dsp:cNvPr id="0" name=""/>
        <dsp:cNvSpPr/>
      </dsp:nvSpPr>
      <dsp:spPr>
        <a:xfrm>
          <a:off x="5192649" y="20715"/>
          <a:ext cx="2360295" cy="1416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бюджета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192649" y="20715"/>
        <a:ext cx="2360295" cy="1416176"/>
      </dsp:txXfrm>
    </dsp:sp>
    <dsp:sp modelId="{BBEC2326-BB73-425F-89D0-6A68B6050BBC}">
      <dsp:nvSpPr>
        <dsp:cNvPr id="0" name=""/>
        <dsp:cNvSpPr/>
      </dsp:nvSpPr>
      <dsp:spPr>
        <a:xfrm>
          <a:off x="5770" y="1672921"/>
          <a:ext cx="2360295" cy="1416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770" y="1672921"/>
        <a:ext cx="2360295" cy="1416176"/>
      </dsp:txXfrm>
    </dsp:sp>
    <dsp:sp modelId="{37DCA499-183D-4C84-B0A7-CC9567E604B6}">
      <dsp:nvSpPr>
        <dsp:cNvPr id="0" name=""/>
        <dsp:cNvSpPr/>
      </dsp:nvSpPr>
      <dsp:spPr>
        <a:xfrm>
          <a:off x="2270473" y="2333971"/>
          <a:ext cx="2348753" cy="1241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u="sng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r>
            <a:rPr lang="ru-RU" sz="1400" b="0" u="sng" kern="1200" dirty="0">
              <a:solidFill>
                <a:schemeClr val="tx1"/>
              </a:solidFill>
            </a:rPr>
            <a:t>. </a:t>
          </a:r>
          <a:r>
            <a:rPr lang="ru-RU" sz="1400" kern="1200" dirty="0">
              <a:solidFill>
                <a:schemeClr val="tx1"/>
              </a:solidFill>
            </a:rPr>
            <a:t>Доходы.</a:t>
          </a:r>
        </a:p>
      </dsp:txBody>
      <dsp:txXfrm>
        <a:off x="2270473" y="2333971"/>
        <a:ext cx="2348753" cy="1241519"/>
      </dsp:txXfrm>
    </dsp:sp>
    <dsp:sp modelId="{968BD543-D8BC-4CA6-8BA4-BB4519B4E931}">
      <dsp:nvSpPr>
        <dsp:cNvPr id="0" name=""/>
        <dsp:cNvSpPr/>
      </dsp:nvSpPr>
      <dsp:spPr>
        <a:xfrm>
          <a:off x="3678720" y="3238264"/>
          <a:ext cx="2360295" cy="1416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u="sng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r>
            <a:rPr lang="ru-RU" sz="1400" b="0" u="sng" kern="1200" dirty="0">
              <a:solidFill>
                <a:schemeClr val="tx1"/>
              </a:solidFill>
            </a:rPr>
            <a:t>. </a:t>
          </a:r>
          <a:r>
            <a:rPr lang="ru-RU" sz="1400" kern="1200" dirty="0">
              <a:solidFill>
                <a:schemeClr val="tx1"/>
              </a:solidFill>
            </a:rPr>
            <a:t>Расходы.</a:t>
          </a:r>
        </a:p>
      </dsp:txBody>
      <dsp:txXfrm>
        <a:off x="3678720" y="3238264"/>
        <a:ext cx="2360295" cy="1416176"/>
      </dsp:txXfrm>
    </dsp:sp>
    <dsp:sp modelId="{BC77BD0B-046C-42FE-BB32-B8ACED77F4A5}">
      <dsp:nvSpPr>
        <dsp:cNvPr id="0" name=""/>
        <dsp:cNvSpPr/>
      </dsp:nvSpPr>
      <dsp:spPr>
        <a:xfrm>
          <a:off x="5192649" y="2296969"/>
          <a:ext cx="2360295" cy="1416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70AC2E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u="sng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</a:t>
          </a:r>
          <a:r>
            <a:rPr lang="ru-RU" sz="1400" b="0" u="sng" kern="1200" dirty="0">
              <a:solidFill>
                <a:schemeClr val="tx1"/>
              </a:solidFill>
            </a:rPr>
            <a:t>. </a:t>
          </a:r>
          <a:r>
            <a:rPr lang="ru-RU" sz="1400" kern="1200" dirty="0">
              <a:solidFill>
                <a:schemeClr val="tx1"/>
              </a:solidFill>
            </a:rPr>
            <a:t>Государственные программы</a:t>
          </a:r>
        </a:p>
      </dsp:txBody>
      <dsp:txXfrm>
        <a:off x="5192649" y="2296969"/>
        <a:ext cx="2360295" cy="14161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B0D6-9BC2-4671-99AC-EED7E51883B9}">
      <dsp:nvSpPr>
        <dsp:cNvPr id="0" name=""/>
        <dsp:cNvSpPr/>
      </dsp:nvSpPr>
      <dsp:spPr>
        <a:xfrm>
          <a:off x="-5346375" y="-818737"/>
          <a:ext cx="6366184" cy="636618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DF163-6FA2-4683-9CEF-907DA7E7AF3F}">
      <dsp:nvSpPr>
        <dsp:cNvPr id="0" name=""/>
        <dsp:cNvSpPr/>
      </dsp:nvSpPr>
      <dsp:spPr>
        <a:xfrm>
          <a:off x="445961" y="291145"/>
          <a:ext cx="7071374" cy="59127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2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  Государственная  программа  "Аграрный бизнес"  на  2021-2025  годы  –    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  1 218 372,00 рублей</a:t>
          </a:r>
        </a:p>
      </dsp:txBody>
      <dsp:txXfrm>
        <a:off x="445961" y="291145"/>
        <a:ext cx="7071374" cy="591277"/>
      </dsp:txXfrm>
    </dsp:sp>
    <dsp:sp modelId="{2138CEA1-573A-4BA5-B9CD-FC2DE8FAF9FE}">
      <dsp:nvSpPr>
        <dsp:cNvPr id="0" name=""/>
        <dsp:cNvSpPr/>
      </dsp:nvSpPr>
      <dsp:spPr>
        <a:xfrm>
          <a:off x="76412" y="221540"/>
          <a:ext cx="739097" cy="73909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DDF5B-89F4-40F6-82D5-EE523AA140EA}">
      <dsp:nvSpPr>
        <dsp:cNvPr id="0" name=""/>
        <dsp:cNvSpPr/>
      </dsp:nvSpPr>
      <dsp:spPr>
        <a:xfrm>
          <a:off x="869653" y="1122334"/>
          <a:ext cx="6647682" cy="710775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27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"Управление государственными финансами и регулирование финансового рынка" на 2020 год и на период до 2025 года – 1 856 750,00 рублей</a:t>
          </a:r>
        </a:p>
      </dsp:txBody>
      <dsp:txXfrm>
        <a:off x="869653" y="1122334"/>
        <a:ext cx="6647682" cy="710775"/>
      </dsp:txXfrm>
    </dsp:sp>
    <dsp:sp modelId="{A908C367-3991-4725-B7AB-86BFFA4DEBCE}">
      <dsp:nvSpPr>
        <dsp:cNvPr id="0" name=""/>
        <dsp:cNvSpPr/>
      </dsp:nvSpPr>
      <dsp:spPr>
        <a:xfrm>
          <a:off x="500105" y="1108172"/>
          <a:ext cx="739097" cy="73909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1077-6EB0-4EFE-A667-FD6AA12A7B7C}">
      <dsp:nvSpPr>
        <dsp:cNvPr id="0" name=""/>
        <dsp:cNvSpPr/>
      </dsp:nvSpPr>
      <dsp:spPr>
        <a:xfrm>
          <a:off x="999693" y="2026022"/>
          <a:ext cx="6517642" cy="676664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27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по преодолению последствий катастрофы на Чернобыльской АЭС на 2021-2025 годы – 9 537 955,00 рублей</a:t>
          </a:r>
        </a:p>
      </dsp:txBody>
      <dsp:txXfrm>
        <a:off x="999693" y="2026022"/>
        <a:ext cx="6517642" cy="676664"/>
      </dsp:txXfrm>
    </dsp:sp>
    <dsp:sp modelId="{2AA687A0-9112-4276-86EA-F9AD6B9BA49C}">
      <dsp:nvSpPr>
        <dsp:cNvPr id="0" name=""/>
        <dsp:cNvSpPr/>
      </dsp:nvSpPr>
      <dsp:spPr>
        <a:xfrm>
          <a:off x="630144" y="1994805"/>
          <a:ext cx="739097" cy="739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07A59-A9EB-4D64-8170-3DF150E2D8EE}">
      <dsp:nvSpPr>
        <dsp:cNvPr id="0" name=""/>
        <dsp:cNvSpPr/>
      </dsp:nvSpPr>
      <dsp:spPr>
        <a:xfrm>
          <a:off x="869653" y="2955348"/>
          <a:ext cx="6647682" cy="59127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Государственная программа "Культура Беларуси" на 2021-2025 годы – 2 030 163,00 рублей</a:t>
          </a:r>
        </a:p>
      </dsp:txBody>
      <dsp:txXfrm>
        <a:off x="869653" y="2955348"/>
        <a:ext cx="6647682" cy="591277"/>
      </dsp:txXfrm>
    </dsp:sp>
    <dsp:sp modelId="{B7A9AFBA-6C42-4F2E-8436-5D396AA039F9}">
      <dsp:nvSpPr>
        <dsp:cNvPr id="0" name=""/>
        <dsp:cNvSpPr/>
      </dsp:nvSpPr>
      <dsp:spPr>
        <a:xfrm>
          <a:off x="500105" y="2881438"/>
          <a:ext cx="739097" cy="73909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3DF83-797E-494E-B26F-66776A7AB49B}">
      <dsp:nvSpPr>
        <dsp:cNvPr id="0" name=""/>
        <dsp:cNvSpPr/>
      </dsp:nvSpPr>
      <dsp:spPr>
        <a:xfrm>
          <a:off x="445961" y="3841981"/>
          <a:ext cx="7071374" cy="59127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Государственная программа "Социальная защита" на 2021-2025 годы – 2 039 888,00 рублей</a:t>
          </a:r>
        </a:p>
      </dsp:txBody>
      <dsp:txXfrm>
        <a:off x="445961" y="3841981"/>
        <a:ext cx="7071374" cy="591277"/>
      </dsp:txXfrm>
    </dsp:sp>
    <dsp:sp modelId="{9475813F-8B4A-4049-9FAE-83E6D8A45FE1}">
      <dsp:nvSpPr>
        <dsp:cNvPr id="0" name=""/>
        <dsp:cNvSpPr/>
      </dsp:nvSpPr>
      <dsp:spPr>
        <a:xfrm>
          <a:off x="76412" y="3768071"/>
          <a:ext cx="739097" cy="73909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  <a:ln w="12700" cap="flat" cmpd="sng" algn="ctr">
          <a:solidFill>
            <a:srgbClr val="70AC2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B0D6-9BC2-4671-99AC-EED7E51883B9}">
      <dsp:nvSpPr>
        <dsp:cNvPr id="0" name=""/>
        <dsp:cNvSpPr/>
      </dsp:nvSpPr>
      <dsp:spPr>
        <a:xfrm>
          <a:off x="-5463208" y="-836499"/>
          <a:ext cx="6504974" cy="650497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CEC24-E34F-4BB4-B098-0A6BEE3CD0BE}">
      <dsp:nvSpPr>
        <dsp:cNvPr id="0" name=""/>
        <dsp:cNvSpPr/>
      </dsp:nvSpPr>
      <dsp:spPr>
        <a:xfrm>
          <a:off x="455503" y="301901"/>
          <a:ext cx="7060201" cy="604190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"Здоровье народа и демографическая безопасность" на 2021-2025 годы – 12 963 268,00 рублей</a:t>
          </a:r>
        </a:p>
      </dsp:txBody>
      <dsp:txXfrm>
        <a:off x="455503" y="301901"/>
        <a:ext cx="7060201" cy="604190"/>
      </dsp:txXfrm>
    </dsp:sp>
    <dsp:sp modelId="{6608532C-8E38-4AB3-8A5A-922DADF76DCE}">
      <dsp:nvSpPr>
        <dsp:cNvPr id="0" name=""/>
        <dsp:cNvSpPr/>
      </dsp:nvSpPr>
      <dsp:spPr>
        <a:xfrm>
          <a:off x="77884" y="226378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7000" r="-27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6242D-48B1-4692-96C4-09E01FB35148}">
      <dsp:nvSpPr>
        <dsp:cNvPr id="0" name=""/>
        <dsp:cNvSpPr/>
      </dsp:nvSpPr>
      <dsp:spPr>
        <a:xfrm>
          <a:off x="888448" y="1207897"/>
          <a:ext cx="6627256" cy="604190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"Образование и молодежная политика" на 2021-2025 годы – 21 181 222,00 рублей</a:t>
          </a:r>
        </a:p>
      </dsp:txBody>
      <dsp:txXfrm>
        <a:off x="888448" y="1207897"/>
        <a:ext cx="6627256" cy="604190"/>
      </dsp:txXfrm>
    </dsp:sp>
    <dsp:sp modelId="{DD091087-5CFB-4503-B444-77AA1ECEF56A}">
      <dsp:nvSpPr>
        <dsp:cNvPr id="0" name=""/>
        <dsp:cNvSpPr/>
      </dsp:nvSpPr>
      <dsp:spPr>
        <a:xfrm>
          <a:off x="510829" y="1132373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9000" r="-29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51BBD-82CD-44FC-956D-CBA72358BFFB}">
      <dsp:nvSpPr>
        <dsp:cNvPr id="0" name=""/>
        <dsp:cNvSpPr/>
      </dsp:nvSpPr>
      <dsp:spPr>
        <a:xfrm>
          <a:off x="1021328" y="2068421"/>
          <a:ext cx="6494377" cy="695132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"Охрана окружающей среды и устойчивое использование природных ресурсов" на 2021-2025 годы – 1 147,00 рублей</a:t>
          </a:r>
        </a:p>
      </dsp:txBody>
      <dsp:txXfrm>
        <a:off x="1021328" y="2068421"/>
        <a:ext cx="6494377" cy="695132"/>
      </dsp:txXfrm>
    </dsp:sp>
    <dsp:sp modelId="{1569336D-DD46-48D4-BF28-5D127727337B}">
      <dsp:nvSpPr>
        <dsp:cNvPr id="0" name=""/>
        <dsp:cNvSpPr/>
      </dsp:nvSpPr>
      <dsp:spPr>
        <a:xfrm>
          <a:off x="643709" y="2038368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3000" b="-3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24320-C201-4D82-80A9-8191C0790123}">
      <dsp:nvSpPr>
        <dsp:cNvPr id="0" name=""/>
        <dsp:cNvSpPr/>
      </dsp:nvSpPr>
      <dsp:spPr>
        <a:xfrm>
          <a:off x="888448" y="3019887"/>
          <a:ext cx="6627256" cy="604190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"Физическая культура и спорт" на 2021-2025 годы – 571 475,00 рублей</a:t>
          </a:r>
        </a:p>
      </dsp:txBody>
      <dsp:txXfrm>
        <a:off x="888448" y="3019887"/>
        <a:ext cx="6627256" cy="604190"/>
      </dsp:txXfrm>
    </dsp:sp>
    <dsp:sp modelId="{B8A945BD-68EA-4820-BA55-DB354CBBB8A5}">
      <dsp:nvSpPr>
        <dsp:cNvPr id="0" name=""/>
        <dsp:cNvSpPr/>
      </dsp:nvSpPr>
      <dsp:spPr>
        <a:xfrm>
          <a:off x="510829" y="2944363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t="-8000" b="-8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248F0-F6A8-4633-930B-0585D15FF84E}">
      <dsp:nvSpPr>
        <dsp:cNvPr id="0" name=""/>
        <dsp:cNvSpPr/>
      </dsp:nvSpPr>
      <dsp:spPr>
        <a:xfrm>
          <a:off x="455503" y="3883955"/>
          <a:ext cx="7060201" cy="688045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7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"Земельно-имущественные отношения, геодезическая  и  картографическая  деятельность"  на  2021-2025  годы –  9 312,00 рублей</a:t>
          </a:r>
        </a:p>
      </dsp:txBody>
      <dsp:txXfrm>
        <a:off x="455503" y="3883955"/>
        <a:ext cx="7060201" cy="688045"/>
      </dsp:txXfrm>
    </dsp:sp>
    <dsp:sp modelId="{D80DE91C-23D6-4AD1-AB84-DB46011BD242}">
      <dsp:nvSpPr>
        <dsp:cNvPr id="0" name=""/>
        <dsp:cNvSpPr/>
      </dsp:nvSpPr>
      <dsp:spPr>
        <a:xfrm>
          <a:off x="77884" y="3850359"/>
          <a:ext cx="755237" cy="755237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B0D6-9BC2-4671-99AC-EED7E51883B9}">
      <dsp:nvSpPr>
        <dsp:cNvPr id="0" name=""/>
        <dsp:cNvSpPr/>
      </dsp:nvSpPr>
      <dsp:spPr>
        <a:xfrm>
          <a:off x="-5376864" y="-823373"/>
          <a:ext cx="6402404" cy="6402404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DA2DD-CC5A-4ECC-B1B1-C9A1968AB73F}">
      <dsp:nvSpPr>
        <dsp:cNvPr id="0" name=""/>
        <dsp:cNvSpPr/>
      </dsp:nvSpPr>
      <dsp:spPr>
        <a:xfrm>
          <a:off x="448451" y="297133"/>
          <a:ext cx="7068458" cy="59464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"Комфортное жилье и благоприятная среда" на 2021-2025 годы – 4 833 136,00 рублей</a:t>
          </a:r>
        </a:p>
      </dsp:txBody>
      <dsp:txXfrm>
        <a:off x="448451" y="297133"/>
        <a:ext cx="7068458" cy="594647"/>
      </dsp:txXfrm>
    </dsp:sp>
    <dsp:sp modelId="{910BF20C-3FEE-4BB7-BE17-7A4320FD7CD1}">
      <dsp:nvSpPr>
        <dsp:cNvPr id="0" name=""/>
        <dsp:cNvSpPr/>
      </dsp:nvSpPr>
      <dsp:spPr>
        <a:xfrm>
          <a:off x="76796" y="222802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9CE97-7711-48CC-8949-CA90EDCDCC0B}">
      <dsp:nvSpPr>
        <dsp:cNvPr id="0" name=""/>
        <dsp:cNvSpPr/>
      </dsp:nvSpPr>
      <dsp:spPr>
        <a:xfrm>
          <a:off x="874558" y="1188819"/>
          <a:ext cx="6642351" cy="59464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"Строительство жилья" на 2021-2025 годы – 8 543,00 рублей</a:t>
          </a:r>
        </a:p>
      </dsp:txBody>
      <dsp:txXfrm>
        <a:off x="874558" y="1188819"/>
        <a:ext cx="6642351" cy="594647"/>
      </dsp:txXfrm>
    </dsp:sp>
    <dsp:sp modelId="{97F4AC84-3BAA-4E2C-AF6A-874E73AE7A9E}">
      <dsp:nvSpPr>
        <dsp:cNvPr id="0" name=""/>
        <dsp:cNvSpPr/>
      </dsp:nvSpPr>
      <dsp:spPr>
        <a:xfrm>
          <a:off x="502903" y="1114488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0BAC4-0BCF-4632-9083-2288B753A7E1}">
      <dsp:nvSpPr>
        <dsp:cNvPr id="0" name=""/>
        <dsp:cNvSpPr/>
      </dsp:nvSpPr>
      <dsp:spPr>
        <a:xfrm>
          <a:off x="1005339" y="2080505"/>
          <a:ext cx="6511571" cy="59464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"Массовая информация и книгоиздание" на 2021-2025 годы – 41 850,00 рублей</a:t>
          </a:r>
        </a:p>
      </dsp:txBody>
      <dsp:txXfrm>
        <a:off x="1005339" y="2080505"/>
        <a:ext cx="6511571" cy="594647"/>
      </dsp:txXfrm>
    </dsp:sp>
    <dsp:sp modelId="{22439FC4-66C0-4F4C-9A73-69660F28CA5E}">
      <dsp:nvSpPr>
        <dsp:cNvPr id="0" name=""/>
        <dsp:cNvSpPr/>
      </dsp:nvSpPr>
      <dsp:spPr>
        <a:xfrm>
          <a:off x="633684" y="2006174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1CE6-8A72-470B-B878-53A723BD8110}">
      <dsp:nvSpPr>
        <dsp:cNvPr id="0" name=""/>
        <dsp:cNvSpPr/>
      </dsp:nvSpPr>
      <dsp:spPr>
        <a:xfrm>
          <a:off x="874558" y="2972191"/>
          <a:ext cx="6642351" cy="59464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"Увековечение памяти о погибших при защите Отечества" на 2021-2025 годы – 4 000,00 рублей</a:t>
          </a:r>
        </a:p>
      </dsp:txBody>
      <dsp:txXfrm>
        <a:off x="874558" y="2972191"/>
        <a:ext cx="6642351" cy="594647"/>
      </dsp:txXfrm>
    </dsp:sp>
    <dsp:sp modelId="{169BBCE7-DBBA-4B1D-9FFD-3571C3B74213}">
      <dsp:nvSpPr>
        <dsp:cNvPr id="0" name=""/>
        <dsp:cNvSpPr/>
      </dsp:nvSpPr>
      <dsp:spPr>
        <a:xfrm>
          <a:off x="502903" y="2897860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9000" r="-9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2D8B2-FBE2-4DC0-9CFE-88176F6C0127}">
      <dsp:nvSpPr>
        <dsp:cNvPr id="0" name=""/>
        <dsp:cNvSpPr/>
      </dsp:nvSpPr>
      <dsp:spPr>
        <a:xfrm>
          <a:off x="448451" y="3863877"/>
          <a:ext cx="7068458" cy="594647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0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Государственная программа "Транспортный комплекс" на 2021-2025 годы – 307 045,00 рублей</a:t>
          </a:r>
        </a:p>
      </dsp:txBody>
      <dsp:txXfrm>
        <a:off x="448451" y="3863877"/>
        <a:ext cx="7068458" cy="594647"/>
      </dsp:txXfrm>
    </dsp:sp>
    <dsp:sp modelId="{E7765741-7BB9-4C95-A723-A4CF2DE042CD}">
      <dsp:nvSpPr>
        <dsp:cNvPr id="0" name=""/>
        <dsp:cNvSpPr/>
      </dsp:nvSpPr>
      <dsp:spPr>
        <a:xfrm>
          <a:off x="76796" y="3789546"/>
          <a:ext cx="743309" cy="743309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58000" r="-58000"/>
          </a:stretch>
        </a:blipFill>
        <a:ln w="12700" cap="flat" cmpd="sng" algn="ctr">
          <a:solidFill>
            <a:srgbClr val="7AB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C7848-EBBF-43F4-B0EC-8B6384A4670A}">
      <dsp:nvSpPr>
        <dsp:cNvPr id="0" name=""/>
        <dsp:cNvSpPr/>
      </dsp:nvSpPr>
      <dsp:spPr>
        <a:xfrm>
          <a:off x="5090" y="5758"/>
          <a:ext cx="7077028" cy="745771"/>
        </a:xfrm>
        <a:prstGeom prst="horizontalScroll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Местные бюджеты </a:t>
          </a:r>
          <a:r>
            <a:rPr lang="ru-RU" sz="2800" kern="1200" dirty="0">
              <a:solidFill>
                <a:schemeClr val="tx1"/>
              </a:solidFill>
            </a:rPr>
            <a:t>делятся на: </a:t>
          </a:r>
        </a:p>
      </dsp:txBody>
      <dsp:txXfrm>
        <a:off x="98311" y="98979"/>
        <a:ext cx="6937196" cy="559329"/>
      </dsp:txXfrm>
    </dsp:sp>
    <dsp:sp modelId="{562D2210-E500-4C66-A1E2-C79CCA012787}">
      <dsp:nvSpPr>
        <dsp:cNvPr id="0" name=""/>
        <dsp:cNvSpPr/>
      </dsp:nvSpPr>
      <dsp:spPr>
        <a:xfrm>
          <a:off x="2545" y="968831"/>
          <a:ext cx="2233910" cy="1227970"/>
        </a:xfrm>
        <a:prstGeom prst="horizontalScroll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1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 бюджеты областного уровня - областные бюджеты и бюджет г. Минска; </a:t>
          </a:r>
        </a:p>
      </dsp:txBody>
      <dsp:txXfrm>
        <a:off x="156041" y="1122327"/>
        <a:ext cx="2003666" cy="920978"/>
      </dsp:txXfrm>
    </dsp:sp>
    <dsp:sp modelId="{5B1A9383-962D-4CC0-B627-5ED8CEE8734D}">
      <dsp:nvSpPr>
        <dsp:cNvPr id="0" name=""/>
        <dsp:cNvSpPr/>
      </dsp:nvSpPr>
      <dsp:spPr>
        <a:xfrm>
          <a:off x="2424104" y="968831"/>
          <a:ext cx="2233910" cy="1227970"/>
        </a:xfrm>
        <a:prstGeom prst="horizontalScroll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 бюджеты базового уровня - районные и городские (городов областного подчинения); </a:t>
          </a:r>
        </a:p>
      </dsp:txBody>
      <dsp:txXfrm>
        <a:off x="2577600" y="1122327"/>
        <a:ext cx="2003666" cy="920978"/>
      </dsp:txXfrm>
    </dsp:sp>
    <dsp:sp modelId="{77BD5940-7C6D-4396-83C0-821EE44B0358}">
      <dsp:nvSpPr>
        <dsp:cNvPr id="0" name=""/>
        <dsp:cNvSpPr/>
      </dsp:nvSpPr>
      <dsp:spPr>
        <a:xfrm>
          <a:off x="4845663" y="968831"/>
          <a:ext cx="2233910" cy="1227970"/>
        </a:xfrm>
        <a:prstGeom prst="horizontalScroll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1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бюджеты первичного уровня - сельские, поселковые, городские (городов районного подчинения). </a:t>
          </a:r>
        </a:p>
      </dsp:txBody>
      <dsp:txXfrm>
        <a:off x="4999159" y="1122327"/>
        <a:ext cx="2003666" cy="920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31A4D-DF48-40A4-BBEC-D0BC7533C2C6}">
      <dsp:nvSpPr>
        <dsp:cNvPr id="0" name=""/>
        <dsp:cNvSpPr/>
      </dsp:nvSpPr>
      <dsp:spPr>
        <a:xfrm>
          <a:off x="673989" y="1518101"/>
          <a:ext cx="788472" cy="679801"/>
        </a:xfrm>
        <a:prstGeom prst="hexagon">
          <a:avLst>
            <a:gd name="adj" fmla="val 25000"/>
            <a:gd name="vf" fmla="val 115470"/>
          </a:avLst>
        </a:prstGeom>
        <a:solidFill>
          <a:srgbClr val="70AC2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Доходы</a:t>
          </a:r>
        </a:p>
      </dsp:txBody>
      <dsp:txXfrm>
        <a:off x="796345" y="1623593"/>
        <a:ext cx="543760" cy="468817"/>
      </dsp:txXfrm>
    </dsp:sp>
    <dsp:sp modelId="{43AD5C86-A5C1-4D22-B189-3AFB9F1368F0}">
      <dsp:nvSpPr>
        <dsp:cNvPr id="0" name=""/>
        <dsp:cNvSpPr/>
      </dsp:nvSpPr>
      <dsp:spPr>
        <a:xfrm>
          <a:off x="694473" y="1818219"/>
          <a:ext cx="92315" cy="79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B7F1-264A-4BF0-A764-463684B4B4B4}">
      <dsp:nvSpPr>
        <dsp:cNvPr id="0" name=""/>
        <dsp:cNvSpPr/>
      </dsp:nvSpPr>
      <dsp:spPr>
        <a:xfrm>
          <a:off x="0" y="1152966"/>
          <a:ext cx="788472" cy="67980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2778D-E5F9-45E6-B399-0AE8685DC931}">
      <dsp:nvSpPr>
        <dsp:cNvPr id="0" name=""/>
        <dsp:cNvSpPr/>
      </dsp:nvSpPr>
      <dsp:spPr>
        <a:xfrm>
          <a:off x="536778" y="1742965"/>
          <a:ext cx="92315" cy="79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761F6-BAA3-4D6B-A3D2-093561C047F1}">
      <dsp:nvSpPr>
        <dsp:cNvPr id="0" name=""/>
        <dsp:cNvSpPr/>
      </dsp:nvSpPr>
      <dsp:spPr>
        <a:xfrm>
          <a:off x="1390559" y="1213421"/>
          <a:ext cx="788472" cy="679801"/>
        </a:xfrm>
        <a:prstGeom prst="hexagon">
          <a:avLst>
            <a:gd name="adj" fmla="val 25000"/>
            <a:gd name="vf" fmla="val 115470"/>
          </a:avLst>
        </a:prstGeom>
        <a:solidFill>
          <a:srgbClr val="70AC2E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Расходы</a:t>
          </a:r>
        </a:p>
      </dsp:txBody>
      <dsp:txXfrm>
        <a:off x="1512915" y="1318913"/>
        <a:ext cx="543760" cy="468817"/>
      </dsp:txXfrm>
    </dsp:sp>
    <dsp:sp modelId="{002F625A-A74C-49FE-9650-B513A8D4A556}">
      <dsp:nvSpPr>
        <dsp:cNvPr id="0" name=""/>
        <dsp:cNvSpPr/>
      </dsp:nvSpPr>
      <dsp:spPr>
        <a:xfrm>
          <a:off x="1884758" y="1734164"/>
          <a:ext cx="92315" cy="79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2B16-682F-47C5-8CAD-2A74FC4FB594}">
      <dsp:nvSpPr>
        <dsp:cNvPr id="0" name=""/>
        <dsp:cNvSpPr/>
      </dsp:nvSpPr>
      <dsp:spPr>
        <a:xfrm>
          <a:off x="2017480" y="1580214"/>
          <a:ext cx="788472" cy="67980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BB5C8-EB28-41CE-84CB-80BFF0D11FFB}">
      <dsp:nvSpPr>
        <dsp:cNvPr id="0" name=""/>
        <dsp:cNvSpPr/>
      </dsp:nvSpPr>
      <dsp:spPr>
        <a:xfrm>
          <a:off x="2037963" y="1818219"/>
          <a:ext cx="92315" cy="79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1B6C4-F740-4256-BB64-6EB2AB9D58E9}">
      <dsp:nvSpPr>
        <dsp:cNvPr id="0" name=""/>
        <dsp:cNvSpPr/>
      </dsp:nvSpPr>
      <dsp:spPr>
        <a:xfrm>
          <a:off x="654423" y="797328"/>
          <a:ext cx="884295" cy="679801"/>
        </a:xfrm>
        <a:prstGeom prst="hexagon">
          <a:avLst>
            <a:gd name="adj" fmla="val 25000"/>
            <a:gd name="vf" fmla="val 115470"/>
          </a:avLst>
        </a:prstGeom>
        <a:solidFill>
          <a:srgbClr val="70AC2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Использование профицита</a:t>
          </a:r>
        </a:p>
      </dsp:txBody>
      <dsp:txXfrm>
        <a:off x="784764" y="897528"/>
        <a:ext cx="623613" cy="479401"/>
      </dsp:txXfrm>
    </dsp:sp>
    <dsp:sp modelId="{A1CAE8D2-C621-4A56-A840-CCEF10183FBD}">
      <dsp:nvSpPr>
        <dsp:cNvPr id="0" name=""/>
        <dsp:cNvSpPr/>
      </dsp:nvSpPr>
      <dsp:spPr>
        <a:xfrm>
          <a:off x="1208523" y="788011"/>
          <a:ext cx="92315" cy="79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A7C97-7FCD-417E-8FC6-582C8AD00CFB}">
      <dsp:nvSpPr>
        <dsp:cNvPr id="0" name=""/>
        <dsp:cNvSpPr/>
      </dsp:nvSpPr>
      <dsp:spPr>
        <a:xfrm>
          <a:off x="1390559" y="428755"/>
          <a:ext cx="788472" cy="67980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45B15-E9EC-4A34-897E-2E05EDFFE305}">
      <dsp:nvSpPr>
        <dsp:cNvPr id="0" name=""/>
        <dsp:cNvSpPr/>
      </dsp:nvSpPr>
      <dsp:spPr>
        <a:xfrm>
          <a:off x="1369024" y="700364"/>
          <a:ext cx="92315" cy="79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FFB0A-16A7-4C21-8A13-D7B0B51B6899}">
      <dsp:nvSpPr>
        <dsp:cNvPr id="0" name=""/>
        <dsp:cNvSpPr/>
      </dsp:nvSpPr>
      <dsp:spPr>
        <a:xfrm rot="5400000">
          <a:off x="507878" y="1002111"/>
          <a:ext cx="1526481" cy="254003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198BF-9CAB-46BA-BBE1-099186990D64}">
      <dsp:nvSpPr>
        <dsp:cNvPr id="0" name=""/>
        <dsp:cNvSpPr/>
      </dsp:nvSpPr>
      <dsp:spPr>
        <a:xfrm>
          <a:off x="253070" y="1761033"/>
          <a:ext cx="2293154" cy="201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Неналоговые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Безвозмездные поступления</a:t>
          </a:r>
        </a:p>
      </dsp:txBody>
      <dsp:txXfrm>
        <a:off x="253070" y="1761033"/>
        <a:ext cx="2293154" cy="2010084"/>
      </dsp:txXfrm>
    </dsp:sp>
    <dsp:sp modelId="{E97E44E5-F75A-441C-BDD4-5A041120965C}">
      <dsp:nvSpPr>
        <dsp:cNvPr id="0" name=""/>
        <dsp:cNvSpPr/>
      </dsp:nvSpPr>
      <dsp:spPr>
        <a:xfrm>
          <a:off x="2113554" y="815111"/>
          <a:ext cx="432670" cy="432670"/>
        </a:xfrm>
        <a:prstGeom prst="triangle">
          <a:avLst>
            <a:gd name="adj" fmla="val 100000"/>
          </a:avLst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4AB50-F10C-434E-9411-A17E3DF9BDEF}">
      <dsp:nvSpPr>
        <dsp:cNvPr id="0" name=""/>
        <dsp:cNvSpPr/>
      </dsp:nvSpPr>
      <dsp:spPr>
        <a:xfrm rot="5400000">
          <a:off x="3315147" y="307450"/>
          <a:ext cx="1526481" cy="2540031"/>
        </a:xfrm>
        <a:prstGeom prst="corner">
          <a:avLst>
            <a:gd name="adj1" fmla="val 16120"/>
            <a:gd name="adj2" fmla="val 16110"/>
          </a:avLst>
        </a:prstGeom>
        <a:solidFill>
          <a:srgbClr val="7ABC32">
            <a:alpha val="70000"/>
          </a:srgb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B6-A147-4FDC-82B1-5EE4785A4D2C}">
      <dsp:nvSpPr>
        <dsp:cNvPr id="0" name=""/>
        <dsp:cNvSpPr/>
      </dsp:nvSpPr>
      <dsp:spPr>
        <a:xfrm>
          <a:off x="3060339" y="1066372"/>
          <a:ext cx="2293154" cy="201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Расходы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Общегосударственная деятельность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Национальная оборона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Судебная власть, правоохранительная деятельность и обеспечение безопасности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Национальная экономика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Охрана окружающей среды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Жилищно-коммунальные услуги и жилищное строительство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Здравоохранение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Физическая культура, спорт, культура и средства массовой информации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Образование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Социальная политика</a:t>
          </a:r>
        </a:p>
      </dsp:txBody>
      <dsp:txXfrm>
        <a:off x="3060339" y="1066372"/>
        <a:ext cx="2293154" cy="2010084"/>
      </dsp:txXfrm>
    </dsp:sp>
    <dsp:sp modelId="{893D2B0D-8236-491F-871D-DF9B35A0A7D9}">
      <dsp:nvSpPr>
        <dsp:cNvPr id="0" name=""/>
        <dsp:cNvSpPr/>
      </dsp:nvSpPr>
      <dsp:spPr>
        <a:xfrm>
          <a:off x="4920823" y="120450"/>
          <a:ext cx="432670" cy="432670"/>
        </a:xfrm>
        <a:prstGeom prst="triangle">
          <a:avLst>
            <a:gd name="adj" fmla="val 100000"/>
          </a:avLst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61F06-DDDE-4BBE-84E8-C7081C126E46}">
      <dsp:nvSpPr>
        <dsp:cNvPr id="0" name=""/>
        <dsp:cNvSpPr/>
      </dsp:nvSpPr>
      <dsp:spPr>
        <a:xfrm rot="5400000">
          <a:off x="6122416" y="-387211"/>
          <a:ext cx="1526481" cy="2540031"/>
        </a:xfrm>
        <a:prstGeom prst="corner">
          <a:avLst>
            <a:gd name="adj1" fmla="val 16120"/>
            <a:gd name="adj2" fmla="val 16110"/>
          </a:avLst>
        </a:prstGeom>
        <a:solidFill>
          <a:srgbClr val="7ABC32">
            <a:alpha val="50000"/>
          </a:srgb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35B5A-589E-4D8C-8ACC-33BE95F8C69C}">
      <dsp:nvSpPr>
        <dsp:cNvPr id="0" name=""/>
        <dsp:cNvSpPr/>
      </dsp:nvSpPr>
      <dsp:spPr>
        <a:xfrm>
          <a:off x="5867608" y="371710"/>
          <a:ext cx="2293154" cy="201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Направления использования профицита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Привлечение и погашение заимствований на внутреннем и внешнем рынках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Операции по гарантиям Правительства и местных исполнительных и распорядительных органов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Предоставление и возврат бюджетных кредитов, ссуд, займов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Изменение остатков бюджета</a:t>
          </a:r>
        </a:p>
      </dsp:txBody>
      <dsp:txXfrm>
        <a:off x="5867608" y="371710"/>
        <a:ext cx="2293154" cy="2010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DE1F-0E96-42C6-ADA0-A29A948D3925}">
      <dsp:nvSpPr>
        <dsp:cNvPr id="0" name=""/>
        <dsp:cNvSpPr/>
      </dsp:nvSpPr>
      <dsp:spPr>
        <a:xfrm>
          <a:off x="4493075" y="540928"/>
          <a:ext cx="1307897" cy="22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95"/>
              </a:lnTo>
              <a:lnTo>
                <a:pt x="1307897" y="113495"/>
              </a:lnTo>
              <a:lnTo>
                <a:pt x="1307897" y="22699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23264-DFC8-4942-98BA-2523AD30565D}">
      <dsp:nvSpPr>
        <dsp:cNvPr id="0" name=""/>
        <dsp:cNvSpPr/>
      </dsp:nvSpPr>
      <dsp:spPr>
        <a:xfrm>
          <a:off x="4447355" y="540928"/>
          <a:ext cx="91440" cy="226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99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54633-637B-43F0-8EF5-98AC43F0EEA7}">
      <dsp:nvSpPr>
        <dsp:cNvPr id="0" name=""/>
        <dsp:cNvSpPr/>
      </dsp:nvSpPr>
      <dsp:spPr>
        <a:xfrm>
          <a:off x="3185177" y="540928"/>
          <a:ext cx="1307897" cy="226990"/>
        </a:xfrm>
        <a:custGeom>
          <a:avLst/>
          <a:gdLst/>
          <a:ahLst/>
          <a:cxnLst/>
          <a:rect l="0" t="0" r="0" b="0"/>
          <a:pathLst>
            <a:path>
              <a:moveTo>
                <a:pt x="1307897" y="0"/>
              </a:moveTo>
              <a:lnTo>
                <a:pt x="1307897" y="113495"/>
              </a:lnTo>
              <a:lnTo>
                <a:pt x="0" y="113495"/>
              </a:lnTo>
              <a:lnTo>
                <a:pt x="0" y="22699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755F9-DD0C-4C7F-94E6-B9D7883C1524}">
      <dsp:nvSpPr>
        <dsp:cNvPr id="0" name=""/>
        <dsp:cNvSpPr/>
      </dsp:nvSpPr>
      <dsp:spPr>
        <a:xfrm>
          <a:off x="1223330" y="540928"/>
          <a:ext cx="653948" cy="22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95"/>
              </a:lnTo>
              <a:lnTo>
                <a:pt x="653948" y="113495"/>
              </a:lnTo>
              <a:lnTo>
                <a:pt x="653948" y="22699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15CB3-CCCD-44E4-8A33-4B1238712C23}">
      <dsp:nvSpPr>
        <dsp:cNvPr id="0" name=""/>
        <dsp:cNvSpPr/>
      </dsp:nvSpPr>
      <dsp:spPr>
        <a:xfrm>
          <a:off x="569381" y="540928"/>
          <a:ext cx="653948" cy="226990"/>
        </a:xfrm>
        <a:custGeom>
          <a:avLst/>
          <a:gdLst/>
          <a:ahLst/>
          <a:cxnLst/>
          <a:rect l="0" t="0" r="0" b="0"/>
          <a:pathLst>
            <a:path>
              <a:moveTo>
                <a:pt x="653948" y="0"/>
              </a:moveTo>
              <a:lnTo>
                <a:pt x="653948" y="113495"/>
              </a:lnTo>
              <a:lnTo>
                <a:pt x="0" y="113495"/>
              </a:lnTo>
              <a:lnTo>
                <a:pt x="0" y="22699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3327A-DE8C-4D80-B98B-7E4B7FC2AA70}">
      <dsp:nvSpPr>
        <dsp:cNvPr id="0" name=""/>
        <dsp:cNvSpPr/>
      </dsp:nvSpPr>
      <dsp:spPr>
        <a:xfrm>
          <a:off x="682876" y="475"/>
          <a:ext cx="1080907" cy="540453"/>
        </a:xfrm>
        <a:prstGeom prst="rect">
          <a:avLst/>
        </a:prstGeom>
        <a:solidFill>
          <a:srgbClr val="83C93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Собственные</a:t>
          </a:r>
          <a:r>
            <a:rPr lang="ru-RU" sz="1200" b="1" kern="1200" dirty="0"/>
            <a:t> </a:t>
          </a:r>
          <a:r>
            <a:rPr lang="ru-RU" sz="1200" b="1" kern="1200" dirty="0">
              <a:solidFill>
                <a:schemeClr val="tx1"/>
              </a:solidFill>
            </a:rPr>
            <a:t>доходы</a:t>
          </a:r>
        </a:p>
      </dsp:txBody>
      <dsp:txXfrm>
        <a:off x="682876" y="475"/>
        <a:ext cx="1080907" cy="540453"/>
      </dsp:txXfrm>
    </dsp:sp>
    <dsp:sp modelId="{0D4F4344-67B4-4E9C-B8CA-74E124B409DF}">
      <dsp:nvSpPr>
        <dsp:cNvPr id="0" name=""/>
        <dsp:cNvSpPr/>
      </dsp:nvSpPr>
      <dsp:spPr>
        <a:xfrm>
          <a:off x="28927" y="767919"/>
          <a:ext cx="1080907" cy="540453"/>
        </a:xfrm>
        <a:prstGeom prst="rect">
          <a:avLst/>
        </a:prstGeom>
        <a:solidFill>
          <a:srgbClr val="83C937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</a:rPr>
            <a:t>Налоговые доходы</a:t>
          </a:r>
        </a:p>
      </dsp:txBody>
      <dsp:txXfrm>
        <a:off x="28927" y="767919"/>
        <a:ext cx="1080907" cy="540453"/>
      </dsp:txXfrm>
    </dsp:sp>
    <dsp:sp modelId="{5A39E28D-BEA1-4D1A-A5EA-A9AF0F6D7BB5}">
      <dsp:nvSpPr>
        <dsp:cNvPr id="0" name=""/>
        <dsp:cNvSpPr/>
      </dsp:nvSpPr>
      <dsp:spPr>
        <a:xfrm>
          <a:off x="1336825" y="767919"/>
          <a:ext cx="1080907" cy="540453"/>
        </a:xfrm>
        <a:prstGeom prst="rect">
          <a:avLst/>
        </a:prstGeom>
        <a:solidFill>
          <a:srgbClr val="83C937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</a:rPr>
            <a:t>Неналоговые доходы</a:t>
          </a:r>
        </a:p>
      </dsp:txBody>
      <dsp:txXfrm>
        <a:off x="1336825" y="767919"/>
        <a:ext cx="1080907" cy="540453"/>
      </dsp:txXfrm>
    </dsp:sp>
    <dsp:sp modelId="{0AE80B9D-ECA9-40F4-8632-35041AC594C1}">
      <dsp:nvSpPr>
        <dsp:cNvPr id="0" name=""/>
        <dsp:cNvSpPr/>
      </dsp:nvSpPr>
      <dsp:spPr>
        <a:xfrm>
          <a:off x="3895393" y="475"/>
          <a:ext cx="1195364" cy="540453"/>
        </a:xfrm>
        <a:prstGeom prst="rect">
          <a:avLst/>
        </a:prstGeom>
        <a:solidFill>
          <a:srgbClr val="83C93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Безвозмездные</a:t>
          </a:r>
          <a:r>
            <a:rPr lang="ru-RU" sz="1200" b="1" kern="1200" dirty="0"/>
            <a:t> </a:t>
          </a:r>
          <a:r>
            <a:rPr lang="ru-RU" sz="1200" b="1" kern="1200" dirty="0">
              <a:solidFill>
                <a:schemeClr val="tx1"/>
              </a:solidFill>
            </a:rPr>
            <a:t>поступления</a:t>
          </a:r>
        </a:p>
      </dsp:txBody>
      <dsp:txXfrm>
        <a:off x="3895393" y="475"/>
        <a:ext cx="1195364" cy="540453"/>
      </dsp:txXfrm>
    </dsp:sp>
    <dsp:sp modelId="{A3BB233B-E8FD-4F01-943E-3AD39A0687C7}">
      <dsp:nvSpPr>
        <dsp:cNvPr id="0" name=""/>
        <dsp:cNvSpPr/>
      </dsp:nvSpPr>
      <dsp:spPr>
        <a:xfrm>
          <a:off x="2644723" y="767919"/>
          <a:ext cx="1080907" cy="540453"/>
        </a:xfrm>
        <a:prstGeom prst="rect">
          <a:avLst/>
        </a:prstGeom>
        <a:solidFill>
          <a:srgbClr val="83C937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</a:rPr>
            <a:t>Дотации</a:t>
          </a:r>
        </a:p>
      </dsp:txBody>
      <dsp:txXfrm>
        <a:off x="2644723" y="767919"/>
        <a:ext cx="1080907" cy="540453"/>
      </dsp:txXfrm>
    </dsp:sp>
    <dsp:sp modelId="{B22AF66A-0901-4002-B6BA-F9098523EB17}">
      <dsp:nvSpPr>
        <dsp:cNvPr id="0" name=""/>
        <dsp:cNvSpPr/>
      </dsp:nvSpPr>
      <dsp:spPr>
        <a:xfrm>
          <a:off x="3952621" y="767919"/>
          <a:ext cx="1080907" cy="540453"/>
        </a:xfrm>
        <a:prstGeom prst="rect">
          <a:avLst/>
        </a:prstGeom>
        <a:solidFill>
          <a:srgbClr val="83C937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</a:rPr>
            <a:t>Субвенции</a:t>
          </a:r>
        </a:p>
      </dsp:txBody>
      <dsp:txXfrm>
        <a:off x="3952621" y="767919"/>
        <a:ext cx="1080907" cy="540453"/>
      </dsp:txXfrm>
    </dsp:sp>
    <dsp:sp modelId="{8B58A880-DEA0-4E16-8516-210FFE08FA0D}">
      <dsp:nvSpPr>
        <dsp:cNvPr id="0" name=""/>
        <dsp:cNvSpPr/>
      </dsp:nvSpPr>
      <dsp:spPr>
        <a:xfrm>
          <a:off x="5260519" y="767919"/>
          <a:ext cx="1080907" cy="540453"/>
        </a:xfrm>
        <a:prstGeom prst="rect">
          <a:avLst/>
        </a:prstGeom>
        <a:solidFill>
          <a:srgbClr val="83C937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</a:rPr>
            <a:t>Иные межбюджетные трансферты</a:t>
          </a:r>
        </a:p>
      </dsp:txBody>
      <dsp:txXfrm>
        <a:off x="5260519" y="767919"/>
        <a:ext cx="1080907" cy="540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4D355-8ACE-4F86-B7B0-5367E1BECB15}">
      <dsp:nvSpPr>
        <dsp:cNvPr id="0" name=""/>
        <dsp:cNvSpPr/>
      </dsp:nvSpPr>
      <dsp:spPr>
        <a:xfrm>
          <a:off x="5062737" y="2584596"/>
          <a:ext cx="357962" cy="2308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81" y="0"/>
              </a:lnTo>
              <a:lnTo>
                <a:pt x="178981" y="2308859"/>
              </a:lnTo>
              <a:lnTo>
                <a:pt x="357962" y="23088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BC2AE-CE8D-4FEA-BD72-3B90E76A5667}">
      <dsp:nvSpPr>
        <dsp:cNvPr id="0" name=""/>
        <dsp:cNvSpPr/>
      </dsp:nvSpPr>
      <dsp:spPr>
        <a:xfrm>
          <a:off x="5062737" y="2584596"/>
          <a:ext cx="357962" cy="1539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81" y="0"/>
              </a:lnTo>
              <a:lnTo>
                <a:pt x="178981" y="1539239"/>
              </a:lnTo>
              <a:lnTo>
                <a:pt x="357962" y="1539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10ED2-244F-4B03-9B0F-58DECF584797}">
      <dsp:nvSpPr>
        <dsp:cNvPr id="0" name=""/>
        <dsp:cNvSpPr/>
      </dsp:nvSpPr>
      <dsp:spPr>
        <a:xfrm>
          <a:off x="5062737" y="2584596"/>
          <a:ext cx="357962" cy="76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81" y="0"/>
              </a:lnTo>
              <a:lnTo>
                <a:pt x="178981" y="769619"/>
              </a:lnTo>
              <a:lnTo>
                <a:pt x="357962" y="7696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D34C7-4169-445C-88DD-855698D52657}">
      <dsp:nvSpPr>
        <dsp:cNvPr id="0" name=""/>
        <dsp:cNvSpPr/>
      </dsp:nvSpPr>
      <dsp:spPr>
        <a:xfrm>
          <a:off x="5062737" y="2538876"/>
          <a:ext cx="357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96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E6AF3-D9BC-4591-9BFC-4038A407AFD8}">
      <dsp:nvSpPr>
        <dsp:cNvPr id="0" name=""/>
        <dsp:cNvSpPr/>
      </dsp:nvSpPr>
      <dsp:spPr>
        <a:xfrm>
          <a:off x="5062737" y="1814976"/>
          <a:ext cx="357962" cy="769619"/>
        </a:xfrm>
        <a:custGeom>
          <a:avLst/>
          <a:gdLst/>
          <a:ahLst/>
          <a:cxnLst/>
          <a:rect l="0" t="0" r="0" b="0"/>
          <a:pathLst>
            <a:path>
              <a:moveTo>
                <a:pt x="0" y="769619"/>
              </a:moveTo>
              <a:lnTo>
                <a:pt x="178981" y="769619"/>
              </a:lnTo>
              <a:lnTo>
                <a:pt x="178981" y="0"/>
              </a:lnTo>
              <a:lnTo>
                <a:pt x="35796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79295-4126-48F9-A57F-8602C88C8CFE}">
      <dsp:nvSpPr>
        <dsp:cNvPr id="0" name=""/>
        <dsp:cNvSpPr/>
      </dsp:nvSpPr>
      <dsp:spPr>
        <a:xfrm>
          <a:off x="5062737" y="1045356"/>
          <a:ext cx="357962" cy="1539239"/>
        </a:xfrm>
        <a:custGeom>
          <a:avLst/>
          <a:gdLst/>
          <a:ahLst/>
          <a:cxnLst/>
          <a:rect l="0" t="0" r="0" b="0"/>
          <a:pathLst>
            <a:path>
              <a:moveTo>
                <a:pt x="0" y="1539239"/>
              </a:moveTo>
              <a:lnTo>
                <a:pt x="178981" y="1539239"/>
              </a:lnTo>
              <a:lnTo>
                <a:pt x="178981" y="0"/>
              </a:lnTo>
              <a:lnTo>
                <a:pt x="35796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B9645-2D77-4A55-AEED-114E21D1EEF4}">
      <dsp:nvSpPr>
        <dsp:cNvPr id="0" name=""/>
        <dsp:cNvSpPr/>
      </dsp:nvSpPr>
      <dsp:spPr>
        <a:xfrm>
          <a:off x="5062737" y="275736"/>
          <a:ext cx="357962" cy="2308859"/>
        </a:xfrm>
        <a:custGeom>
          <a:avLst/>
          <a:gdLst/>
          <a:ahLst/>
          <a:cxnLst/>
          <a:rect l="0" t="0" r="0" b="0"/>
          <a:pathLst>
            <a:path>
              <a:moveTo>
                <a:pt x="0" y="2308859"/>
              </a:moveTo>
              <a:lnTo>
                <a:pt x="178981" y="2308859"/>
              </a:lnTo>
              <a:lnTo>
                <a:pt x="178981" y="0"/>
              </a:lnTo>
              <a:lnTo>
                <a:pt x="35796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0FFE4-EDC4-4A4C-A1B9-AA65A340A5D3}">
      <dsp:nvSpPr>
        <dsp:cNvPr id="0" name=""/>
        <dsp:cNvSpPr/>
      </dsp:nvSpPr>
      <dsp:spPr>
        <a:xfrm>
          <a:off x="2914960" y="2199786"/>
          <a:ext cx="357962" cy="38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81" y="0"/>
              </a:lnTo>
              <a:lnTo>
                <a:pt x="178981" y="384809"/>
              </a:lnTo>
              <a:lnTo>
                <a:pt x="357962" y="38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731A1-3D44-41EA-AFD7-6F4E5FD3640A}">
      <dsp:nvSpPr>
        <dsp:cNvPr id="0" name=""/>
        <dsp:cNvSpPr/>
      </dsp:nvSpPr>
      <dsp:spPr>
        <a:xfrm>
          <a:off x="2914960" y="1814976"/>
          <a:ext cx="357962" cy="384809"/>
        </a:xfrm>
        <a:custGeom>
          <a:avLst/>
          <a:gdLst/>
          <a:ahLst/>
          <a:cxnLst/>
          <a:rect l="0" t="0" r="0" b="0"/>
          <a:pathLst>
            <a:path>
              <a:moveTo>
                <a:pt x="0" y="384809"/>
              </a:moveTo>
              <a:lnTo>
                <a:pt x="178981" y="384809"/>
              </a:lnTo>
              <a:lnTo>
                <a:pt x="178981" y="0"/>
              </a:lnTo>
              <a:lnTo>
                <a:pt x="35796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FCA00-1E8C-42B6-B801-4489A1BE0B82}">
      <dsp:nvSpPr>
        <dsp:cNvPr id="0" name=""/>
        <dsp:cNvSpPr/>
      </dsp:nvSpPr>
      <dsp:spPr>
        <a:xfrm>
          <a:off x="416094" y="1637557"/>
          <a:ext cx="2498866" cy="1124458"/>
        </a:xfrm>
        <a:prstGeom prst="rect">
          <a:avLst/>
        </a:prstGeom>
        <a:solidFill>
          <a:srgbClr val="70AC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Консолидированный бюджет Чечерского района</a:t>
          </a:r>
        </a:p>
      </dsp:txBody>
      <dsp:txXfrm>
        <a:off x="416094" y="1637557"/>
        <a:ext cx="2498866" cy="1124458"/>
      </dsp:txXfrm>
    </dsp:sp>
    <dsp:sp modelId="{241CA59F-302F-4108-89C4-8A46706A4968}">
      <dsp:nvSpPr>
        <dsp:cNvPr id="0" name=""/>
        <dsp:cNvSpPr/>
      </dsp:nvSpPr>
      <dsp:spPr>
        <a:xfrm>
          <a:off x="3272923" y="1542030"/>
          <a:ext cx="1789813" cy="545893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Районный бюджет </a:t>
          </a:r>
        </a:p>
      </dsp:txBody>
      <dsp:txXfrm>
        <a:off x="3272923" y="1542030"/>
        <a:ext cx="1789813" cy="545893"/>
      </dsp:txXfrm>
    </dsp:sp>
    <dsp:sp modelId="{BF57E2AF-FD50-4DD1-ADD7-0BE49A7BDEE2}">
      <dsp:nvSpPr>
        <dsp:cNvPr id="0" name=""/>
        <dsp:cNvSpPr/>
      </dsp:nvSpPr>
      <dsp:spPr>
        <a:xfrm>
          <a:off x="3272923" y="2311649"/>
          <a:ext cx="1789813" cy="545893"/>
        </a:xfrm>
        <a:prstGeom prst="rect">
          <a:avLst/>
        </a:prstGeom>
        <a:solidFill>
          <a:srgbClr val="7AB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Сельские бюджеты</a:t>
          </a:r>
        </a:p>
      </dsp:txBody>
      <dsp:txXfrm>
        <a:off x="3272923" y="2311649"/>
        <a:ext cx="1789813" cy="545893"/>
      </dsp:txXfrm>
    </dsp:sp>
    <dsp:sp modelId="{AAF05052-9133-4F48-AC72-E090D9975EA7}">
      <dsp:nvSpPr>
        <dsp:cNvPr id="0" name=""/>
        <dsp:cNvSpPr/>
      </dsp:nvSpPr>
      <dsp:spPr>
        <a:xfrm>
          <a:off x="5420699" y="2790"/>
          <a:ext cx="1789813" cy="545893"/>
        </a:xfrm>
        <a:prstGeom prst="rect">
          <a:avLst/>
        </a:prstGeom>
        <a:solidFill>
          <a:srgbClr val="97D2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 Залесского сельсовета</a:t>
          </a:r>
        </a:p>
      </dsp:txBody>
      <dsp:txXfrm>
        <a:off x="5420699" y="2790"/>
        <a:ext cx="1789813" cy="545893"/>
      </dsp:txXfrm>
    </dsp:sp>
    <dsp:sp modelId="{09D30D3D-9384-48A7-A54F-1FE15C132982}">
      <dsp:nvSpPr>
        <dsp:cNvPr id="0" name=""/>
        <dsp:cNvSpPr/>
      </dsp:nvSpPr>
      <dsp:spPr>
        <a:xfrm>
          <a:off x="5420699" y="772410"/>
          <a:ext cx="1789813" cy="545893"/>
        </a:xfrm>
        <a:prstGeom prst="rect">
          <a:avLst/>
        </a:prstGeom>
        <a:solidFill>
          <a:srgbClr val="97D2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 Ленинского сельсовета</a:t>
          </a:r>
        </a:p>
      </dsp:txBody>
      <dsp:txXfrm>
        <a:off x="5420699" y="772410"/>
        <a:ext cx="1789813" cy="545893"/>
      </dsp:txXfrm>
    </dsp:sp>
    <dsp:sp modelId="{B5782319-2F96-4B4A-82E3-B23F526D8AFD}">
      <dsp:nvSpPr>
        <dsp:cNvPr id="0" name=""/>
        <dsp:cNvSpPr/>
      </dsp:nvSpPr>
      <dsp:spPr>
        <a:xfrm>
          <a:off x="5420699" y="1542030"/>
          <a:ext cx="1789813" cy="545893"/>
        </a:xfrm>
        <a:prstGeom prst="rect">
          <a:avLst/>
        </a:prstGeom>
        <a:solidFill>
          <a:srgbClr val="97D2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 Меркуловичского сельсовета</a:t>
          </a:r>
        </a:p>
      </dsp:txBody>
      <dsp:txXfrm>
        <a:off x="5420699" y="1542030"/>
        <a:ext cx="1789813" cy="545893"/>
      </dsp:txXfrm>
    </dsp:sp>
    <dsp:sp modelId="{338B4681-8245-4CBB-8153-A40C2C9CD68B}">
      <dsp:nvSpPr>
        <dsp:cNvPr id="0" name=""/>
        <dsp:cNvSpPr/>
      </dsp:nvSpPr>
      <dsp:spPr>
        <a:xfrm>
          <a:off x="5420699" y="2311649"/>
          <a:ext cx="1789813" cy="545893"/>
        </a:xfrm>
        <a:prstGeom prst="rect">
          <a:avLst/>
        </a:prstGeom>
        <a:solidFill>
          <a:srgbClr val="97D2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 Нисимковичского сельсовета</a:t>
          </a:r>
        </a:p>
      </dsp:txBody>
      <dsp:txXfrm>
        <a:off x="5420699" y="2311649"/>
        <a:ext cx="1789813" cy="545893"/>
      </dsp:txXfrm>
    </dsp:sp>
    <dsp:sp modelId="{3E7ECF8B-4BFE-447C-8C42-210D1DF53CEA}">
      <dsp:nvSpPr>
        <dsp:cNvPr id="0" name=""/>
        <dsp:cNvSpPr/>
      </dsp:nvSpPr>
      <dsp:spPr>
        <a:xfrm>
          <a:off x="5420699" y="3081269"/>
          <a:ext cx="1789813" cy="545893"/>
        </a:xfrm>
        <a:prstGeom prst="rect">
          <a:avLst/>
        </a:prstGeom>
        <a:solidFill>
          <a:srgbClr val="97D2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 Оторского сельсовета</a:t>
          </a:r>
        </a:p>
      </dsp:txBody>
      <dsp:txXfrm>
        <a:off x="5420699" y="3081269"/>
        <a:ext cx="1789813" cy="545893"/>
      </dsp:txXfrm>
    </dsp:sp>
    <dsp:sp modelId="{50E9FF01-63AC-4195-A1F7-A9871C718BC2}">
      <dsp:nvSpPr>
        <dsp:cNvPr id="0" name=""/>
        <dsp:cNvSpPr/>
      </dsp:nvSpPr>
      <dsp:spPr>
        <a:xfrm>
          <a:off x="5420699" y="3850889"/>
          <a:ext cx="1789813" cy="545893"/>
        </a:xfrm>
        <a:prstGeom prst="rect">
          <a:avLst/>
        </a:prstGeom>
        <a:solidFill>
          <a:srgbClr val="97D2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 Полесского сельсовета</a:t>
          </a:r>
        </a:p>
      </dsp:txBody>
      <dsp:txXfrm>
        <a:off x="5420699" y="3850889"/>
        <a:ext cx="1789813" cy="545893"/>
      </dsp:txXfrm>
    </dsp:sp>
    <dsp:sp modelId="{1858A03B-5C24-425D-BC48-6D2D3166D30B}">
      <dsp:nvSpPr>
        <dsp:cNvPr id="0" name=""/>
        <dsp:cNvSpPr/>
      </dsp:nvSpPr>
      <dsp:spPr>
        <a:xfrm>
          <a:off x="5420699" y="4620509"/>
          <a:ext cx="1789813" cy="545893"/>
        </a:xfrm>
        <a:prstGeom prst="rect">
          <a:avLst/>
        </a:prstGeom>
        <a:solidFill>
          <a:srgbClr val="97D2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Бюджет Ровковичского сельсовета</a:t>
          </a:r>
        </a:p>
      </dsp:txBody>
      <dsp:txXfrm>
        <a:off x="5420699" y="4620509"/>
        <a:ext cx="1789813" cy="545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EEF93-FD1E-4E36-AC72-5CB80B981E02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84D4-E01C-4E7C-ABE3-32E3DC49B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1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chart" Target="../charts/chart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364" y="2549462"/>
            <a:ext cx="501548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111E31"/>
                </a:solidFill>
                <a:latin typeface="+mn-lt"/>
              </a:rPr>
              <a:t>Бюджет для граждан на 2024 год</a:t>
            </a:r>
            <a:endParaRPr lang="en-US" b="1" dirty="0">
              <a:solidFill>
                <a:srgbClr val="111E3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364" y="4937062"/>
            <a:ext cx="4992624" cy="165576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729F11"/>
                </a:solidFill>
              </a:rPr>
              <a:t>Чечерский район</a:t>
            </a:r>
            <a:endParaRPr lang="en-US" sz="3600" b="1" dirty="0">
              <a:solidFill>
                <a:srgbClr val="729F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33903"/>
            <a:ext cx="7886700" cy="540308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472590"/>
              </p:ext>
            </p:extLst>
          </p:nvPr>
        </p:nvGraphicFramePr>
        <p:xfrm>
          <a:off x="1173138" y="3254189"/>
          <a:ext cx="7082119" cy="311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72E75D7-EE61-44E2-8077-523614B19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352556"/>
              </p:ext>
            </p:extLst>
          </p:nvPr>
        </p:nvGraphicFramePr>
        <p:xfrm>
          <a:off x="758695" y="1078080"/>
          <a:ext cx="7626608" cy="5169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3EC3AE-9525-4D59-A053-FFD4D9E36537}"/>
              </a:ext>
            </a:extLst>
          </p:cNvPr>
          <p:cNvSpPr/>
          <p:nvPr/>
        </p:nvSpPr>
        <p:spPr>
          <a:xfrm>
            <a:off x="758695" y="4352383"/>
            <a:ext cx="5129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dirty="0">
                <a:solidFill>
                  <a:srgbClr val="242424"/>
                </a:solidFill>
              </a:rPr>
              <a:t>Консолидированный</a:t>
            </a:r>
            <a:r>
              <a:rPr lang="ru-RU" dirty="0"/>
              <a:t> </a:t>
            </a:r>
            <a:r>
              <a:rPr lang="ru-RU" dirty="0">
                <a:solidFill>
                  <a:srgbClr val="70AC2E"/>
                </a:solidFill>
              </a:rPr>
              <a:t>бюджет Чечерского района</a:t>
            </a:r>
            <a:r>
              <a:rPr lang="ru-RU" dirty="0">
                <a:solidFill>
                  <a:srgbClr val="7ABC32"/>
                </a:solidFill>
              </a:rPr>
              <a:t> </a:t>
            </a:r>
            <a:r>
              <a:rPr lang="ru-RU" dirty="0">
                <a:solidFill>
                  <a:srgbClr val="242424"/>
                </a:solidFill>
              </a:rPr>
              <a:t>состоит из бюджетов сельсоветов, расположенных на территории района, и районного бюджета.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2D4AB9-FCBC-4E50-A0F1-688C3FCE10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5190" y="1371502"/>
            <a:ext cx="1349944" cy="12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3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507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района.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Доходы.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BA122AF-034F-4564-89FD-048B77745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464058"/>
              </p:ext>
            </p:extLst>
          </p:nvPr>
        </p:nvGraphicFramePr>
        <p:xfrm>
          <a:off x="1304081" y="2331270"/>
          <a:ext cx="6230134" cy="405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20263E-1732-40AA-BAD8-2592BCB9F3F2}"/>
              </a:ext>
            </a:extLst>
          </p:cNvPr>
          <p:cNvSpPr/>
          <p:nvPr/>
        </p:nvSpPr>
        <p:spPr>
          <a:xfrm>
            <a:off x="793377" y="1407940"/>
            <a:ext cx="7557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Объем доходов бюджета района на 2024 год запланирован в сумме </a:t>
            </a:r>
            <a:r>
              <a:rPr lang="ru-RU" i="1" dirty="0">
                <a:ea typeface="Times New Roman" panose="02020603050405020304" pitchFamily="18" charset="0"/>
              </a:rPr>
              <a:t>60 839 232,00 рублей</a:t>
            </a:r>
            <a:r>
              <a:rPr lang="ru-RU" dirty="0">
                <a:ea typeface="Times New Roman" panose="02020603050405020304" pitchFamily="18" charset="0"/>
              </a:rPr>
              <a:t>, из них собственные доходы бюджета определены в сумме </a:t>
            </a:r>
            <a:r>
              <a:rPr lang="ru-RU" i="1" dirty="0">
                <a:ea typeface="Times New Roman" panose="02020603050405020304" pitchFamily="18" charset="0"/>
              </a:rPr>
              <a:t>15 535 051,00 рублей </a:t>
            </a:r>
            <a:r>
              <a:rPr lang="ru-RU" dirty="0">
                <a:ea typeface="Times New Roman" panose="02020603050405020304" pitchFamily="18" charset="0"/>
              </a:rPr>
              <a:t>(удельный вес 26,0 %). </a:t>
            </a:r>
            <a:r>
              <a:rPr lang="ru-RU" b="1" dirty="0">
                <a:ea typeface="Times New Roman" panose="02020603050405020304" pitchFamily="18" charset="0"/>
              </a:rPr>
              <a:t> 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7F315A-57E9-4855-835D-52E6787C1C11}"/>
              </a:ext>
            </a:extLst>
          </p:cNvPr>
          <p:cNvSpPr/>
          <p:nvPr/>
        </p:nvSpPr>
        <p:spPr>
          <a:xfrm>
            <a:off x="2949306" y="4295898"/>
            <a:ext cx="2072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  <a:ea typeface="Times New Roman" panose="02020603050405020304" pitchFamily="18" charset="0"/>
              </a:rPr>
              <a:t>60 839 232,00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4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8" y="146689"/>
            <a:ext cx="7886700" cy="94060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района.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Доходы.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CA5CAE8-2EF6-4109-92D7-9F712BC81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718288"/>
              </p:ext>
            </p:extLst>
          </p:nvPr>
        </p:nvGraphicFramePr>
        <p:xfrm>
          <a:off x="628650" y="2737268"/>
          <a:ext cx="7886700" cy="364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E263D-6F23-49F2-AD12-C45394F876A4}"/>
              </a:ext>
            </a:extLst>
          </p:cNvPr>
          <p:cNvSpPr/>
          <p:nvPr/>
        </p:nvSpPr>
        <p:spPr>
          <a:xfrm>
            <a:off x="628650" y="1385447"/>
            <a:ext cx="7886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Определяющими в доходной части бюджета Чечерского района будут являться два доходных источника, доля которых в общей сумме собственных доходов составит 71 %:  </a:t>
            </a:r>
          </a:p>
          <a:p>
            <a:pPr indent="358775" algn="just">
              <a:buClr>
                <a:srgbClr val="70AC2E"/>
              </a:buClr>
            </a:pPr>
            <a:r>
              <a:rPr lang="ru-RU" dirty="0"/>
              <a:t>- подоходный налог с физических лиц </a:t>
            </a:r>
            <a:r>
              <a:rPr lang="ru-RU" i="1" dirty="0"/>
              <a:t>– 7 983 814,00 рублей (51%); </a:t>
            </a:r>
          </a:p>
          <a:p>
            <a:pPr indent="358775" algn="just">
              <a:buClr>
                <a:srgbClr val="70AC2E"/>
              </a:buClr>
            </a:pPr>
            <a:r>
              <a:rPr lang="ru-RU" dirty="0"/>
              <a:t>- налог на добавленную стоимость – </a:t>
            </a:r>
            <a:r>
              <a:rPr lang="ru-RU" i="1" dirty="0"/>
              <a:t>3 128 917,00 рублей</a:t>
            </a:r>
            <a:r>
              <a:rPr lang="ru-RU" dirty="0"/>
              <a:t> (20%).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1BF786-1259-4408-8A39-E21D351F0756}"/>
              </a:ext>
            </a:extLst>
          </p:cNvPr>
          <p:cNvSpPr/>
          <p:nvPr/>
        </p:nvSpPr>
        <p:spPr>
          <a:xfrm>
            <a:off x="3582242" y="479404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15 535 051,00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района.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Расходы.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/>
          </p:nvPr>
        </p:nvGraphicFramePr>
        <p:xfrm>
          <a:off x="1173138" y="3254189"/>
          <a:ext cx="7082119" cy="311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17F7DE4-AE88-45F8-9E6F-FF39DFC3A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560640"/>
              </p:ext>
            </p:extLst>
          </p:nvPr>
        </p:nvGraphicFramePr>
        <p:xfrm>
          <a:off x="677333" y="1673164"/>
          <a:ext cx="7886701" cy="466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055FBBE-D21C-4F6D-8C1C-506280077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180255"/>
              </p:ext>
            </p:extLst>
          </p:nvPr>
        </p:nvGraphicFramePr>
        <p:xfrm>
          <a:off x="848021" y="2361254"/>
          <a:ext cx="7648948" cy="412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0A7156-A7F6-4991-9121-7BFF4D2A1FB4}"/>
              </a:ext>
            </a:extLst>
          </p:cNvPr>
          <p:cNvSpPr/>
          <p:nvPr/>
        </p:nvSpPr>
        <p:spPr>
          <a:xfrm>
            <a:off x="848021" y="1311132"/>
            <a:ext cx="7995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Расходы бюджета района в 2024 году запланированы в сумме </a:t>
            </a:r>
            <a:r>
              <a:rPr lang="ru-RU" i="1" dirty="0"/>
              <a:t>60 839 232,00 рублей</a:t>
            </a:r>
            <a:r>
              <a:rPr lang="ru-RU" dirty="0"/>
              <a:t>. В соответствии с бюджетной классификацией финансирование расходов бюджета осуществляется по 9 направлениям, отражающим выполняемые государством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5748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района.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Расходы.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/>
          </p:nvPr>
        </p:nvGraphicFramePr>
        <p:xfrm>
          <a:off x="1173138" y="3254189"/>
          <a:ext cx="7082119" cy="311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AE8C45-102C-41E5-A40B-BB0A008BA148}"/>
              </a:ext>
            </a:extLst>
          </p:cNvPr>
          <p:cNvSpPr/>
          <p:nvPr/>
        </p:nvSpPr>
        <p:spPr>
          <a:xfrm>
            <a:off x="888743" y="1405487"/>
            <a:ext cx="76266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Социальные расходы бюджета остаются самыми значительными. В числе важнейших социальных расходных статей – расходы на финансирование учреждений социальной сферы, образования, здравоохранения и физической культуры, спорта, культуры и средств массовой информации, социальной политики – составляют </a:t>
            </a:r>
            <a:r>
              <a:rPr lang="ru-RU" i="1" dirty="0"/>
              <a:t>43 464 572,00 рублей</a:t>
            </a:r>
            <a:r>
              <a:rPr lang="ru-RU" dirty="0"/>
              <a:t>, или 71,4 % общего объема расходов консолидированного бюджета Чечерского района, что позволяет в полной мере реализовать права граждан на бесплатное образование, здравоохранение и социальные гарантии.</a:t>
            </a:r>
          </a:p>
          <a:p>
            <a:pPr indent="358775" algn="just"/>
            <a:r>
              <a:rPr lang="ru-RU" dirty="0"/>
              <a:t>С бюджетным финансированием реализуются 15 государственных программ (с включением в них 26 подпрограмм) согласно утвержденному (по согласованию с Президентом Республики Беларусь) Правительством перечню на 2021-2025 годы.</a:t>
            </a:r>
          </a:p>
          <a:p>
            <a:pPr indent="358775" algn="just"/>
            <a:r>
              <a:rPr lang="ru-RU" dirty="0"/>
              <a:t>Так, наибольший объем бюджетного финансирования приходится на государственные программы социально-экономической направленности, расходы на финансирование которых в общих расходах консолидированного бюджета Чечерского района на 2024 год составляют </a:t>
            </a:r>
            <a:r>
              <a:rPr lang="ru-RU" i="1" dirty="0"/>
              <a:t>56 604 126,00 рублей </a:t>
            </a:r>
            <a:r>
              <a:rPr lang="ru-RU" dirty="0"/>
              <a:t>или 93%.</a:t>
            </a:r>
          </a:p>
        </p:txBody>
      </p:sp>
    </p:spTree>
    <p:extLst>
      <p:ext uri="{BB962C8B-B14F-4D97-AF65-F5344CB8AC3E}">
        <p14:creationId xmlns:p14="http://schemas.microsoft.com/office/powerpoint/2010/main" val="118248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района.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Государственные программы.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338714"/>
              </p:ext>
            </p:extLst>
          </p:nvPr>
        </p:nvGraphicFramePr>
        <p:xfrm>
          <a:off x="932329" y="1474867"/>
          <a:ext cx="7583021" cy="472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05B501-F38F-4608-9C4F-1248F395C16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87325" y="3558028"/>
            <a:ext cx="519954" cy="5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района.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Государственные программы.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784522"/>
              </p:ext>
            </p:extLst>
          </p:nvPr>
        </p:nvGraphicFramePr>
        <p:xfrm>
          <a:off x="932329" y="1470213"/>
          <a:ext cx="7583021" cy="483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77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 Чечерского района.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Государственные программы.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457096"/>
              </p:ext>
            </p:extLst>
          </p:nvPr>
        </p:nvGraphicFramePr>
        <p:xfrm>
          <a:off x="932329" y="1470214"/>
          <a:ext cx="7583021" cy="475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76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472" y="183878"/>
            <a:ext cx="7552944" cy="89620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Оглавление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5" name="Схема 64">
            <a:extLst>
              <a:ext uri="{FF2B5EF4-FFF2-40B4-BE49-F238E27FC236}">
                <a16:creationId xmlns:a16="http://schemas.microsoft.com/office/drawing/2014/main" id="{853286C9-A3F6-41B2-82C7-B898E5367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220918"/>
              </p:ext>
            </p:extLst>
          </p:nvPr>
        </p:nvGraphicFramePr>
        <p:xfrm>
          <a:off x="1127149" y="1458099"/>
          <a:ext cx="7552944" cy="476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92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круговая 1">
            <a:extLst>
              <a:ext uri="{FF2B5EF4-FFF2-40B4-BE49-F238E27FC236}">
                <a16:creationId xmlns:a16="http://schemas.microsoft.com/office/drawing/2014/main" id="{37FA991B-FF30-49FF-A29B-A54A69CFD68A}"/>
              </a:ext>
            </a:extLst>
          </p:cNvPr>
          <p:cNvSpPr/>
          <p:nvPr/>
        </p:nvSpPr>
        <p:spPr>
          <a:xfrm>
            <a:off x="739001" y="2535789"/>
            <a:ext cx="2344307" cy="247732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729F1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9399EEAB-6EF7-4C22-B8F3-AFBCC35AF81C}"/>
              </a:ext>
            </a:extLst>
          </p:cNvPr>
          <p:cNvSpPr/>
          <p:nvPr/>
        </p:nvSpPr>
        <p:spPr>
          <a:xfrm>
            <a:off x="2328015" y="3292683"/>
            <a:ext cx="2344307" cy="247732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>
              <a:lumMod val="50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Стрелка: круговая 3">
            <a:extLst>
              <a:ext uri="{FF2B5EF4-FFF2-40B4-BE49-F238E27FC236}">
                <a16:creationId xmlns:a16="http://schemas.microsoft.com/office/drawing/2014/main" id="{FDF84007-1CAB-4867-AEC6-0D7EF1341444}"/>
              </a:ext>
            </a:extLst>
          </p:cNvPr>
          <p:cNvSpPr/>
          <p:nvPr/>
        </p:nvSpPr>
        <p:spPr>
          <a:xfrm>
            <a:off x="3522026" y="2314004"/>
            <a:ext cx="2344307" cy="247732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rgbClr val="729F1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Shape 16">
            <a:extLst>
              <a:ext uri="{FF2B5EF4-FFF2-40B4-BE49-F238E27FC236}">
                <a16:creationId xmlns:a16="http://schemas.microsoft.com/office/drawing/2014/main" id="{C4291B83-6EEB-4D71-AEE5-AE253256FBEA}"/>
              </a:ext>
            </a:extLst>
          </p:cNvPr>
          <p:cNvSpPr/>
          <p:nvPr/>
        </p:nvSpPr>
        <p:spPr>
          <a:xfrm>
            <a:off x="5171340" y="3275638"/>
            <a:ext cx="2344307" cy="247732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>
              <a:lumMod val="50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Арка 17">
            <a:extLst>
              <a:ext uri="{FF2B5EF4-FFF2-40B4-BE49-F238E27FC236}">
                <a16:creationId xmlns:a16="http://schemas.microsoft.com/office/drawing/2014/main" id="{33719959-BB77-43DE-BDF0-651DCC5E8C88}"/>
              </a:ext>
            </a:extLst>
          </p:cNvPr>
          <p:cNvSpPr/>
          <p:nvPr/>
        </p:nvSpPr>
        <p:spPr>
          <a:xfrm>
            <a:off x="6561326" y="2755727"/>
            <a:ext cx="2014054" cy="2129472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729F1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1AD293A-B09D-4009-A6D4-5CE9853306A6}"/>
              </a:ext>
            </a:extLst>
          </p:cNvPr>
          <p:cNvSpPr/>
          <p:nvPr/>
        </p:nvSpPr>
        <p:spPr>
          <a:xfrm>
            <a:off x="2596873" y="5692941"/>
            <a:ext cx="394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Этапы бюджетного процесса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48991BF-C8D4-49D9-9EF0-0DC377013F55}"/>
              </a:ext>
            </a:extLst>
          </p:cNvPr>
          <p:cNvSpPr/>
          <p:nvPr/>
        </p:nvSpPr>
        <p:spPr>
          <a:xfrm flipH="1">
            <a:off x="1282841" y="3084740"/>
            <a:ext cx="1098140" cy="1331259"/>
          </a:xfrm>
          <a:custGeom>
            <a:avLst/>
            <a:gdLst>
              <a:gd name="connsiteX0" fmla="*/ 0 w 1128371"/>
              <a:gd name="connsiteY0" fmla="*/ 0 h 563933"/>
              <a:gd name="connsiteX1" fmla="*/ 1128371 w 1128371"/>
              <a:gd name="connsiteY1" fmla="*/ 0 h 563933"/>
              <a:gd name="connsiteX2" fmla="*/ 1128371 w 1128371"/>
              <a:gd name="connsiteY2" fmla="*/ 563933 h 563933"/>
              <a:gd name="connsiteX3" fmla="*/ 0 w 1128371"/>
              <a:gd name="connsiteY3" fmla="*/ 563933 h 563933"/>
              <a:gd name="connsiteX4" fmla="*/ 0 w 1128371"/>
              <a:gd name="connsiteY4" fmla="*/ 0 h 5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71" h="563933">
                <a:moveTo>
                  <a:pt x="0" y="0"/>
                </a:moveTo>
                <a:lnTo>
                  <a:pt x="1128371" y="0"/>
                </a:lnTo>
                <a:lnTo>
                  <a:pt x="1128371" y="563933"/>
                </a:lnTo>
                <a:lnTo>
                  <a:pt x="0" y="5639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non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Составление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бюджетов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3532074E-F7FE-4B63-8FAB-91A0488943A7}"/>
              </a:ext>
            </a:extLst>
          </p:cNvPr>
          <p:cNvSpPr/>
          <p:nvPr/>
        </p:nvSpPr>
        <p:spPr>
          <a:xfrm>
            <a:off x="2596873" y="4100425"/>
            <a:ext cx="1308256" cy="690899"/>
          </a:xfrm>
          <a:custGeom>
            <a:avLst/>
            <a:gdLst>
              <a:gd name="connsiteX0" fmla="*/ 0 w 1128371"/>
              <a:gd name="connsiteY0" fmla="*/ 0 h 563933"/>
              <a:gd name="connsiteX1" fmla="*/ 1128371 w 1128371"/>
              <a:gd name="connsiteY1" fmla="*/ 0 h 563933"/>
              <a:gd name="connsiteX2" fmla="*/ 1128371 w 1128371"/>
              <a:gd name="connsiteY2" fmla="*/ 563933 h 563933"/>
              <a:gd name="connsiteX3" fmla="*/ 0 w 1128371"/>
              <a:gd name="connsiteY3" fmla="*/ 563933 h 563933"/>
              <a:gd name="connsiteX4" fmla="*/ 0 w 1128371"/>
              <a:gd name="connsiteY4" fmla="*/ 0 h 5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71" h="563933">
                <a:moveTo>
                  <a:pt x="0" y="0"/>
                </a:moveTo>
                <a:lnTo>
                  <a:pt x="1128371" y="0"/>
                </a:lnTo>
                <a:lnTo>
                  <a:pt x="1128371" y="563933"/>
                </a:lnTo>
                <a:lnTo>
                  <a:pt x="0" y="5639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non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Рассмотрение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и утверждение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бюджетов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D87CD99C-FA83-44A0-88EB-866A94103BB2}"/>
              </a:ext>
            </a:extLst>
          </p:cNvPr>
          <p:cNvSpPr/>
          <p:nvPr/>
        </p:nvSpPr>
        <p:spPr>
          <a:xfrm>
            <a:off x="4044219" y="3379651"/>
            <a:ext cx="1308256" cy="690899"/>
          </a:xfrm>
          <a:custGeom>
            <a:avLst/>
            <a:gdLst>
              <a:gd name="connsiteX0" fmla="*/ 0 w 1128371"/>
              <a:gd name="connsiteY0" fmla="*/ 0 h 563933"/>
              <a:gd name="connsiteX1" fmla="*/ 1128371 w 1128371"/>
              <a:gd name="connsiteY1" fmla="*/ 0 h 563933"/>
              <a:gd name="connsiteX2" fmla="*/ 1128371 w 1128371"/>
              <a:gd name="connsiteY2" fmla="*/ 563933 h 563933"/>
              <a:gd name="connsiteX3" fmla="*/ 0 w 1128371"/>
              <a:gd name="connsiteY3" fmla="*/ 563933 h 563933"/>
              <a:gd name="connsiteX4" fmla="*/ 0 w 1128371"/>
              <a:gd name="connsiteY4" fmla="*/ 0 h 5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71" h="563933">
                <a:moveTo>
                  <a:pt x="0" y="0"/>
                </a:moveTo>
                <a:lnTo>
                  <a:pt x="1128371" y="0"/>
                </a:lnTo>
                <a:lnTo>
                  <a:pt x="1128371" y="563933"/>
                </a:lnTo>
                <a:lnTo>
                  <a:pt x="0" y="5639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non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Исполнение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бюджетов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5E9B1753-EBF8-4DF4-8E07-B7F1ACA3FB1F}"/>
              </a:ext>
            </a:extLst>
          </p:cNvPr>
          <p:cNvSpPr/>
          <p:nvPr/>
        </p:nvSpPr>
        <p:spPr>
          <a:xfrm>
            <a:off x="5546344" y="4070550"/>
            <a:ext cx="1174012" cy="690899"/>
          </a:xfrm>
          <a:custGeom>
            <a:avLst/>
            <a:gdLst>
              <a:gd name="connsiteX0" fmla="*/ 0 w 1128371"/>
              <a:gd name="connsiteY0" fmla="*/ 0 h 563933"/>
              <a:gd name="connsiteX1" fmla="*/ 1128371 w 1128371"/>
              <a:gd name="connsiteY1" fmla="*/ 0 h 563933"/>
              <a:gd name="connsiteX2" fmla="*/ 1128371 w 1128371"/>
              <a:gd name="connsiteY2" fmla="*/ 563933 h 563933"/>
              <a:gd name="connsiteX3" fmla="*/ 0 w 1128371"/>
              <a:gd name="connsiteY3" fmla="*/ 563933 h 563933"/>
              <a:gd name="connsiteX4" fmla="*/ 0 w 1128371"/>
              <a:gd name="connsiteY4" fmla="*/ 0 h 5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71" h="563933">
                <a:moveTo>
                  <a:pt x="0" y="0"/>
                </a:moveTo>
                <a:lnTo>
                  <a:pt x="1128371" y="0"/>
                </a:lnTo>
                <a:lnTo>
                  <a:pt x="1128371" y="563933"/>
                </a:lnTo>
                <a:lnTo>
                  <a:pt x="0" y="5639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non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Контроль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за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 исполнением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 бюджетов</a:t>
            </a: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813F90C2-6268-4F9F-B9E4-82F0276FDF27}"/>
              </a:ext>
            </a:extLst>
          </p:cNvPr>
          <p:cNvSpPr/>
          <p:nvPr/>
        </p:nvSpPr>
        <p:spPr>
          <a:xfrm>
            <a:off x="6914225" y="3313253"/>
            <a:ext cx="1308256" cy="1014419"/>
          </a:xfrm>
          <a:custGeom>
            <a:avLst/>
            <a:gdLst>
              <a:gd name="connsiteX0" fmla="*/ 0 w 1128371"/>
              <a:gd name="connsiteY0" fmla="*/ 0 h 828000"/>
              <a:gd name="connsiteX1" fmla="*/ 1128371 w 1128371"/>
              <a:gd name="connsiteY1" fmla="*/ 0 h 828000"/>
              <a:gd name="connsiteX2" fmla="*/ 1128371 w 1128371"/>
              <a:gd name="connsiteY2" fmla="*/ 828000 h 828000"/>
              <a:gd name="connsiteX3" fmla="*/ 0 w 1128371"/>
              <a:gd name="connsiteY3" fmla="*/ 828000 h 828000"/>
              <a:gd name="connsiteX4" fmla="*/ 0 w 1128371"/>
              <a:gd name="connsiteY4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71" h="828000">
                <a:moveTo>
                  <a:pt x="0" y="0"/>
                </a:moveTo>
                <a:lnTo>
                  <a:pt x="1128371" y="0"/>
                </a:lnTo>
                <a:lnTo>
                  <a:pt x="1128371" y="828000"/>
                </a:lnTo>
                <a:lnTo>
                  <a:pt x="0" y="828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non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Составление,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 рассмотрение и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утверждение отчетов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 об исполнении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</a:rPr>
              <a:t>бюджетов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E8AE8C9-D15B-4F9B-949A-4A23D918FF39}"/>
              </a:ext>
            </a:extLst>
          </p:cNvPr>
          <p:cNvSpPr/>
          <p:nvPr/>
        </p:nvSpPr>
        <p:spPr>
          <a:xfrm>
            <a:off x="718973" y="1503817"/>
            <a:ext cx="7906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b="1" dirty="0">
                <a:solidFill>
                  <a:srgbClr val="729F11"/>
                </a:solidFill>
              </a:rPr>
              <a:t>Бюджетный процесс</a:t>
            </a:r>
            <a:r>
              <a:rPr lang="ru-RU" b="1" dirty="0"/>
              <a:t> </a:t>
            </a:r>
            <a:r>
              <a:rPr lang="ru-RU" dirty="0"/>
              <a:t>– деятельность по составлению, рассмотрению, утверждению и исполнению бюджетов, контролю за их исполнением, а также составлению, рассмотрению и утверждению отчетов об их исполнении.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57F89AC-EB59-4908-AA29-D6CA457C4561}"/>
              </a:ext>
            </a:extLst>
          </p:cNvPr>
          <p:cNvSpPr/>
          <p:nvPr/>
        </p:nvSpPr>
        <p:spPr>
          <a:xfrm>
            <a:off x="668683" y="617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+mj-lt"/>
              </a:rPr>
              <a:t>Бюджетный процесс </a:t>
            </a:r>
            <a:br>
              <a:rPr lang="ru-RU" sz="3000" b="1" dirty="0">
                <a:solidFill>
                  <a:schemeClr val="bg1"/>
                </a:solidFill>
                <a:latin typeface="+mj-lt"/>
              </a:rPr>
            </a:br>
            <a:r>
              <a:rPr lang="ru-RU" sz="3000" b="1" dirty="0">
                <a:solidFill>
                  <a:schemeClr val="bg1"/>
                </a:solidFill>
                <a:latin typeface="+mj-lt"/>
              </a:rPr>
              <a:t>в Республике Беларусь</a:t>
            </a:r>
            <a:endParaRPr lang="ru-RU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59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9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0">
              <a:srgbClr val="70AC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0268"/>
            <a:ext cx="7886700" cy="755461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Бюджетный процесс 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в Республике Беларусь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5400A16-579E-48B1-A03D-FB57C3EBA5E0}"/>
              </a:ext>
            </a:extLst>
          </p:cNvPr>
          <p:cNvSpPr/>
          <p:nvPr/>
        </p:nvSpPr>
        <p:spPr>
          <a:xfrm>
            <a:off x="1873984" y="1299667"/>
            <a:ext cx="448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Участники бюджетного процесса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C2CD048-9F23-4D7C-94CD-A0EE2E500D19}"/>
              </a:ext>
            </a:extLst>
          </p:cNvPr>
          <p:cNvGrpSpPr/>
          <p:nvPr/>
        </p:nvGrpSpPr>
        <p:grpSpPr>
          <a:xfrm>
            <a:off x="1177701" y="1813659"/>
            <a:ext cx="7337649" cy="4633886"/>
            <a:chOff x="1351951" y="1892420"/>
            <a:chExt cx="7001437" cy="4442039"/>
          </a:xfrm>
          <a:gradFill>
            <a:gsLst>
              <a:gs pos="0">
                <a:srgbClr val="659B29"/>
              </a:gs>
              <a:gs pos="76000">
                <a:srgbClr val="ABDB77"/>
              </a:gs>
            </a:gsLst>
            <a:lin ang="5400000" scaled="1"/>
          </a:gradFill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1DCC2959-0EC8-4B92-B648-CBDB20DD2DD4}"/>
                </a:ext>
              </a:extLst>
            </p:cNvPr>
            <p:cNvSpPr/>
            <p:nvPr/>
          </p:nvSpPr>
          <p:spPr>
            <a:xfrm>
              <a:off x="1351951" y="202526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5965825B-A36D-44C8-96B2-342496951E3E}"/>
                </a:ext>
              </a:extLst>
            </p:cNvPr>
            <p:cNvSpPr/>
            <p:nvPr/>
          </p:nvSpPr>
          <p:spPr>
            <a:xfrm>
              <a:off x="1702022" y="1892420"/>
              <a:ext cx="4901005" cy="26568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Президент Республики Беларусь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A9176004-0AB2-4F54-AF4B-89B7E666603E}"/>
                </a:ext>
              </a:extLst>
            </p:cNvPr>
            <p:cNvSpPr/>
            <p:nvPr/>
          </p:nvSpPr>
          <p:spPr>
            <a:xfrm>
              <a:off x="1351951" y="243350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EE728815-F69A-45E9-ADB2-BB527A9FAD2E}"/>
                </a:ext>
              </a:extLst>
            </p:cNvPr>
            <p:cNvSpPr/>
            <p:nvPr/>
          </p:nvSpPr>
          <p:spPr>
            <a:xfrm>
              <a:off x="1702022" y="2300660"/>
              <a:ext cx="4901005" cy="26568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Парламент Республики Беларусь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D84A135-49E2-44B9-A899-0C2671BC35F4}"/>
                </a:ext>
              </a:extLst>
            </p:cNvPr>
            <p:cNvSpPr/>
            <p:nvPr/>
          </p:nvSpPr>
          <p:spPr>
            <a:xfrm>
              <a:off x="1351951" y="284174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3291A073-AE29-4D5B-B7CC-F025332FFF2C}"/>
                </a:ext>
              </a:extLst>
            </p:cNvPr>
            <p:cNvSpPr/>
            <p:nvPr/>
          </p:nvSpPr>
          <p:spPr>
            <a:xfrm>
              <a:off x="1702022" y="2708900"/>
              <a:ext cx="4901005" cy="26568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Правительство Республики Беларусь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7AE3DDC5-AD0E-4EDF-B52F-15534A43DA0A}"/>
                </a:ext>
              </a:extLst>
            </p:cNvPr>
            <p:cNvSpPr/>
            <p:nvPr/>
          </p:nvSpPr>
          <p:spPr>
            <a:xfrm>
              <a:off x="1351951" y="324998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26E08738-ECE5-4260-9B6A-61CC1108D8A4}"/>
                </a:ext>
              </a:extLst>
            </p:cNvPr>
            <p:cNvSpPr/>
            <p:nvPr/>
          </p:nvSpPr>
          <p:spPr>
            <a:xfrm>
              <a:off x="1702022" y="3117140"/>
              <a:ext cx="4901005" cy="26568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Местные Советы депутатов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BD4B71F9-8B62-427B-A0A3-EB93935502D9}"/>
                </a:ext>
              </a:extLst>
            </p:cNvPr>
            <p:cNvSpPr/>
            <p:nvPr/>
          </p:nvSpPr>
          <p:spPr>
            <a:xfrm>
              <a:off x="1351951" y="365822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B5FF7137-F756-4F4A-B4A8-3CB66708B067}"/>
                </a:ext>
              </a:extLst>
            </p:cNvPr>
            <p:cNvSpPr/>
            <p:nvPr/>
          </p:nvSpPr>
          <p:spPr>
            <a:xfrm>
              <a:off x="1702022" y="3525380"/>
              <a:ext cx="4901005" cy="26568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Местные исполнительные и распорядительные органы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62097A57-6F6B-4CEE-B8F9-569B79058D66}"/>
                </a:ext>
              </a:extLst>
            </p:cNvPr>
            <p:cNvSpPr/>
            <p:nvPr/>
          </p:nvSpPr>
          <p:spPr>
            <a:xfrm>
              <a:off x="1351951" y="406646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4" name="Полилиния: фигура 1023">
              <a:extLst>
                <a:ext uri="{FF2B5EF4-FFF2-40B4-BE49-F238E27FC236}">
                  <a16:creationId xmlns:a16="http://schemas.microsoft.com/office/drawing/2014/main" id="{2B5F442C-A08B-4845-AFF1-99921B9F4600}"/>
                </a:ext>
              </a:extLst>
            </p:cNvPr>
            <p:cNvSpPr/>
            <p:nvPr/>
          </p:nvSpPr>
          <p:spPr>
            <a:xfrm>
              <a:off x="1702022" y="3885020"/>
              <a:ext cx="4901005" cy="362881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Органы Комитета государственного контроля Республики Беларусь</a:t>
              </a:r>
            </a:p>
          </p:txBody>
        </p:sp>
        <p:sp>
          <p:nvSpPr>
            <p:cNvPr id="1025" name="Прямоугольник 1024">
              <a:extLst>
                <a:ext uri="{FF2B5EF4-FFF2-40B4-BE49-F238E27FC236}">
                  <a16:creationId xmlns:a16="http://schemas.microsoft.com/office/drawing/2014/main" id="{FA4BC323-76BF-4F64-8587-A69A329C1832}"/>
                </a:ext>
              </a:extLst>
            </p:cNvPr>
            <p:cNvSpPr/>
            <p:nvPr/>
          </p:nvSpPr>
          <p:spPr>
            <a:xfrm>
              <a:off x="1351951" y="447470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8" name="Полилиния: фигура 1027">
              <a:extLst>
                <a:ext uri="{FF2B5EF4-FFF2-40B4-BE49-F238E27FC236}">
                  <a16:creationId xmlns:a16="http://schemas.microsoft.com/office/drawing/2014/main" id="{3DEF39D7-39FB-40A9-854A-7B4687DE6A30}"/>
                </a:ext>
              </a:extLst>
            </p:cNvPr>
            <p:cNvSpPr/>
            <p:nvPr/>
          </p:nvSpPr>
          <p:spPr>
            <a:xfrm>
              <a:off x="1702022" y="4341860"/>
              <a:ext cx="4901005" cy="26568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Национальный банк Республики Беларусь</a:t>
              </a:r>
            </a:p>
          </p:txBody>
        </p:sp>
        <p:sp>
          <p:nvSpPr>
            <p:cNvPr id="1030" name="Прямоугольник 1029">
              <a:extLst>
                <a:ext uri="{FF2B5EF4-FFF2-40B4-BE49-F238E27FC236}">
                  <a16:creationId xmlns:a16="http://schemas.microsoft.com/office/drawing/2014/main" id="{118E2763-04CA-4A96-B1AB-715B52DE7769}"/>
                </a:ext>
              </a:extLst>
            </p:cNvPr>
            <p:cNvSpPr/>
            <p:nvPr/>
          </p:nvSpPr>
          <p:spPr>
            <a:xfrm>
              <a:off x="1351951" y="488294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1" name="Полилиния: фигура 1030">
              <a:extLst>
                <a:ext uri="{FF2B5EF4-FFF2-40B4-BE49-F238E27FC236}">
                  <a16:creationId xmlns:a16="http://schemas.microsoft.com/office/drawing/2014/main" id="{AFAEE5EC-29E6-4148-B9AA-98A4F6E5D7EF}"/>
                </a:ext>
              </a:extLst>
            </p:cNvPr>
            <p:cNvSpPr/>
            <p:nvPr/>
          </p:nvSpPr>
          <p:spPr>
            <a:xfrm>
              <a:off x="1702022" y="4701499"/>
              <a:ext cx="4901005" cy="362882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Иные государственные органы, обеспечивающие организацию бюджетного процесса</a:t>
              </a:r>
            </a:p>
          </p:txBody>
        </p:sp>
        <p:sp>
          <p:nvSpPr>
            <p:cNvPr id="1032" name="Прямоугольник 1031">
              <a:extLst>
                <a:ext uri="{FF2B5EF4-FFF2-40B4-BE49-F238E27FC236}">
                  <a16:creationId xmlns:a16="http://schemas.microsoft.com/office/drawing/2014/main" id="{75B73FF5-8EAA-4A3D-83A5-EB1BB159DD13}"/>
                </a:ext>
              </a:extLst>
            </p:cNvPr>
            <p:cNvSpPr/>
            <p:nvPr/>
          </p:nvSpPr>
          <p:spPr>
            <a:xfrm>
              <a:off x="1351951" y="529118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3" name="Полилиния: фигура 1032">
              <a:extLst>
                <a:ext uri="{FF2B5EF4-FFF2-40B4-BE49-F238E27FC236}">
                  <a16:creationId xmlns:a16="http://schemas.microsoft.com/office/drawing/2014/main" id="{53B37EA3-249A-4627-87E4-260EB621A9BC}"/>
                </a:ext>
              </a:extLst>
            </p:cNvPr>
            <p:cNvSpPr/>
            <p:nvPr/>
          </p:nvSpPr>
          <p:spPr>
            <a:xfrm>
              <a:off x="1702022" y="5158340"/>
              <a:ext cx="4901005" cy="35964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Банки, иные организации и индивидуальные предприниматели</a:t>
              </a:r>
            </a:p>
          </p:txBody>
        </p:sp>
        <p:sp>
          <p:nvSpPr>
            <p:cNvPr id="1034" name="Прямоугольник 1033">
              <a:extLst>
                <a:ext uri="{FF2B5EF4-FFF2-40B4-BE49-F238E27FC236}">
                  <a16:creationId xmlns:a16="http://schemas.microsoft.com/office/drawing/2014/main" id="{9F3CA450-248E-4990-801A-D5181E85ADD2}"/>
                </a:ext>
              </a:extLst>
            </p:cNvPr>
            <p:cNvSpPr/>
            <p:nvPr/>
          </p:nvSpPr>
          <p:spPr>
            <a:xfrm>
              <a:off x="1351951" y="5699420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5" name="Полилиния: фигура 1034">
              <a:extLst>
                <a:ext uri="{FF2B5EF4-FFF2-40B4-BE49-F238E27FC236}">
                  <a16:creationId xmlns:a16="http://schemas.microsoft.com/office/drawing/2014/main" id="{D7A5CF95-85B4-42F8-913B-52CC8FA4192D}"/>
                </a:ext>
              </a:extLst>
            </p:cNvPr>
            <p:cNvSpPr/>
            <p:nvPr/>
          </p:nvSpPr>
          <p:spPr>
            <a:xfrm>
              <a:off x="1702022" y="5605459"/>
              <a:ext cx="4901005" cy="226801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Администраторы доходов бюджета</a:t>
              </a:r>
            </a:p>
          </p:txBody>
        </p:sp>
        <p:sp>
          <p:nvSpPr>
            <p:cNvPr id="1036" name="Прямоугольник 1035">
              <a:extLst>
                <a:ext uri="{FF2B5EF4-FFF2-40B4-BE49-F238E27FC236}">
                  <a16:creationId xmlns:a16="http://schemas.microsoft.com/office/drawing/2014/main" id="{125808C2-17AF-43F3-A27C-C2F9F01F094D}"/>
                </a:ext>
              </a:extLst>
            </p:cNvPr>
            <p:cNvSpPr/>
            <p:nvPr/>
          </p:nvSpPr>
          <p:spPr>
            <a:xfrm>
              <a:off x="1351951" y="6107659"/>
              <a:ext cx="7001437" cy="226800"/>
            </a:xfrm>
            <a:prstGeom prst="rect">
              <a:avLst/>
            </a:pr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7" name="Полилиния: фигура 1036">
              <a:extLst>
                <a:ext uri="{FF2B5EF4-FFF2-40B4-BE49-F238E27FC236}">
                  <a16:creationId xmlns:a16="http://schemas.microsoft.com/office/drawing/2014/main" id="{E3FC7FF7-0BD0-4725-8D28-45FC4BE45AAC}"/>
                </a:ext>
              </a:extLst>
            </p:cNvPr>
            <p:cNvSpPr/>
            <p:nvPr/>
          </p:nvSpPr>
          <p:spPr>
            <a:xfrm>
              <a:off x="1702022" y="5974819"/>
              <a:ext cx="4901005" cy="265680"/>
            </a:xfrm>
            <a:custGeom>
              <a:avLst/>
              <a:gdLst>
                <a:gd name="connsiteX0" fmla="*/ 0 w 4901005"/>
                <a:gd name="connsiteY0" fmla="*/ 44281 h 265680"/>
                <a:gd name="connsiteX1" fmla="*/ 44281 w 4901005"/>
                <a:gd name="connsiteY1" fmla="*/ 0 h 265680"/>
                <a:gd name="connsiteX2" fmla="*/ 4856724 w 4901005"/>
                <a:gd name="connsiteY2" fmla="*/ 0 h 265680"/>
                <a:gd name="connsiteX3" fmla="*/ 4901005 w 4901005"/>
                <a:gd name="connsiteY3" fmla="*/ 44281 h 265680"/>
                <a:gd name="connsiteX4" fmla="*/ 4901005 w 4901005"/>
                <a:gd name="connsiteY4" fmla="*/ 221399 h 265680"/>
                <a:gd name="connsiteX5" fmla="*/ 4856724 w 4901005"/>
                <a:gd name="connsiteY5" fmla="*/ 265680 h 265680"/>
                <a:gd name="connsiteX6" fmla="*/ 44281 w 4901005"/>
                <a:gd name="connsiteY6" fmla="*/ 265680 h 265680"/>
                <a:gd name="connsiteX7" fmla="*/ 0 w 4901005"/>
                <a:gd name="connsiteY7" fmla="*/ 221399 h 265680"/>
                <a:gd name="connsiteX8" fmla="*/ 0 w 4901005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005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4856724" y="0"/>
                  </a:lnTo>
                  <a:cubicBezTo>
                    <a:pt x="4881180" y="0"/>
                    <a:pt x="4901005" y="19825"/>
                    <a:pt x="4901005" y="44281"/>
                  </a:cubicBezTo>
                  <a:lnTo>
                    <a:pt x="4901005" y="221399"/>
                  </a:lnTo>
                  <a:cubicBezTo>
                    <a:pt x="4901005" y="245855"/>
                    <a:pt x="4881180" y="265680"/>
                    <a:pt x="4856724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grpFill/>
            <a:ln>
              <a:solidFill>
                <a:srgbClr val="32AC35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215" tIns="12969" rIns="198215" bIns="12969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Распорядители и получатели бюджетных средств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52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586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Бюджетная система 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Республики Беларусь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340991"/>
              </p:ext>
            </p:extLst>
          </p:nvPr>
        </p:nvGraphicFramePr>
        <p:xfrm>
          <a:off x="1039905" y="4044708"/>
          <a:ext cx="7082119" cy="219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B5C445-AB3B-4ADB-9138-DA522CC21DD6}"/>
              </a:ext>
            </a:extLst>
          </p:cNvPr>
          <p:cNvSpPr/>
          <p:nvPr/>
        </p:nvSpPr>
        <p:spPr>
          <a:xfrm>
            <a:off x="770965" y="1415478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b="1" dirty="0">
                <a:solidFill>
                  <a:srgbClr val="70AC2E"/>
                </a:solidFill>
              </a:rPr>
              <a:t>Бюджет</a:t>
            </a:r>
            <a:r>
              <a:rPr lang="ru-RU" dirty="0"/>
              <a:t> – план формирования и использования денежных средств для обеспечения реализации задач и функций государства, принимаемый на один финансовый год и действующий с 1 января по 31 декабря календарного года.</a:t>
            </a:r>
            <a:r>
              <a:rPr lang="ru-RU" b="1" dirty="0">
                <a:solidFill>
                  <a:srgbClr val="7ABC32"/>
                </a:solidFill>
              </a:rPr>
              <a:t> </a:t>
            </a:r>
          </a:p>
          <a:p>
            <a:pPr indent="358775" algn="just"/>
            <a:r>
              <a:rPr lang="ru-RU" b="1" dirty="0">
                <a:solidFill>
                  <a:srgbClr val="7ABC32"/>
                </a:solidFill>
              </a:rPr>
              <a:t>Бюджетная система Республики Беларусь</a:t>
            </a:r>
            <a:r>
              <a:rPr lang="ru-RU" dirty="0"/>
              <a:t> – республиканский бюджет и местные бюджеты. Республиканский бюджет утверждается в форме закона, местные бюджеты – в форме решений местных Советов депутатов. </a:t>
            </a:r>
          </a:p>
          <a:p>
            <a:pPr indent="179388" algn="just"/>
            <a:r>
              <a:rPr lang="ru-RU" dirty="0"/>
              <a:t>В бюджетную систему Республики Беларусь как самостоятельные части включаются республиканский бюджет и местные бюджеты. </a:t>
            </a:r>
          </a:p>
          <a:p>
            <a:pPr indent="179388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25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Структура бюджета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DF639F-F59D-4EEA-B901-A09393D82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483077"/>
              </p:ext>
            </p:extLst>
          </p:nvPr>
        </p:nvGraphicFramePr>
        <p:xfrm>
          <a:off x="628650" y="3765176"/>
          <a:ext cx="2805953" cy="259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17F7DE4-AE88-45F8-9E6F-FF39DFC3A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519468"/>
              </p:ext>
            </p:extLst>
          </p:nvPr>
        </p:nvGraphicFramePr>
        <p:xfrm>
          <a:off x="491066" y="815789"/>
          <a:ext cx="8161867" cy="389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9565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Структура бюджета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11E488-692D-4BA4-ADFF-957C2A2C8841}"/>
              </a:ext>
            </a:extLst>
          </p:cNvPr>
          <p:cNvSpPr/>
          <p:nvPr/>
        </p:nvSpPr>
        <p:spPr>
          <a:xfrm>
            <a:off x="628650" y="1405488"/>
            <a:ext cx="81275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b="1" dirty="0">
                <a:solidFill>
                  <a:srgbClr val="70AC2E"/>
                </a:solidFill>
              </a:rPr>
              <a:t>Доходы бюджета </a:t>
            </a:r>
            <a:r>
              <a:rPr lang="ru-RU" dirty="0"/>
              <a:t>– денежные средства, поступающие в безвозмездном</a:t>
            </a:r>
          </a:p>
          <a:p>
            <a:pPr algn="just"/>
            <a:r>
              <a:rPr lang="ru-RU" dirty="0"/>
              <a:t>и безвозвратном порядке в бюджет в соответствии с действующим законодательством. Доходы бюджета формируются за счет: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indent="358775" algn="just"/>
            <a:r>
              <a:rPr lang="ru-RU" b="1" dirty="0">
                <a:solidFill>
                  <a:srgbClr val="70AC2E"/>
                </a:solidFill>
              </a:rPr>
              <a:t>Налог</a:t>
            </a:r>
            <a:r>
              <a:rPr lang="ru-RU" b="1" dirty="0"/>
              <a:t> </a:t>
            </a:r>
            <a:r>
              <a:rPr lang="ru-RU" dirty="0"/>
              <a:t>– обязательный безвозмездный платёж, взимаемый Правительством или местными органами власти с организаций и физических лиц в целях финансирования расходов государства.</a:t>
            </a:r>
          </a:p>
          <a:p>
            <a:pPr indent="358775" algn="just"/>
            <a:r>
              <a:rPr lang="ru-RU" dirty="0"/>
              <a:t>В Республике Беларусь виды налогов, сборов (пошлин), порядок их исчисления и сроки уплаты, а также плательщики установлены Налоговым кодексом Республики Беларусь.</a:t>
            </a:r>
          </a:p>
          <a:p>
            <a:pPr algn="just"/>
            <a:r>
              <a:rPr lang="ru-RU" b="1" dirty="0">
                <a:solidFill>
                  <a:srgbClr val="70AC2E"/>
                </a:solidFill>
              </a:rPr>
              <a:t>      Неналоговые доходы </a:t>
            </a:r>
            <a:r>
              <a:rPr lang="ru-RU" dirty="0"/>
              <a:t>– это доходы, получаемые в виде платы за пользование государственными фондами или имуществом либо компенсации за оказанные государством услуги юридическим или физическим лицам.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233FFA7-F254-4F84-B3B9-EB7BE61B8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397497"/>
              </p:ext>
            </p:extLst>
          </p:nvPr>
        </p:nvGraphicFramePr>
        <p:xfrm>
          <a:off x="1386822" y="2353829"/>
          <a:ext cx="6370355" cy="130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99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98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Структура бюджета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11E488-692D-4BA4-ADFF-957C2A2C8841}"/>
              </a:ext>
            </a:extLst>
          </p:cNvPr>
          <p:cNvSpPr/>
          <p:nvPr/>
        </p:nvSpPr>
        <p:spPr>
          <a:xfrm>
            <a:off x="628650" y="1420851"/>
            <a:ext cx="81275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К </a:t>
            </a:r>
            <a:r>
              <a:rPr lang="ru-RU" b="1" dirty="0">
                <a:solidFill>
                  <a:srgbClr val="70AC2E"/>
                </a:solidFill>
              </a:rPr>
              <a:t>безвозмездным поступлениям</a:t>
            </a:r>
            <a:r>
              <a:rPr lang="ru-RU" b="1" dirty="0"/>
              <a:t> </a:t>
            </a:r>
            <a:r>
              <a:rPr lang="ru-RU" dirty="0"/>
              <a:t>относятся необязательные платежи, которые включают в себя поступления от иностранных государств, международных организаций, а также другого бюджета в форме межбюджетных трансфертов.</a:t>
            </a:r>
          </a:p>
          <a:p>
            <a:pPr indent="358775" algn="just"/>
            <a:r>
              <a:rPr lang="ru-RU" dirty="0"/>
              <a:t>В свою очередь </a:t>
            </a:r>
            <a:r>
              <a:rPr lang="ru-RU" b="1" dirty="0">
                <a:solidFill>
                  <a:srgbClr val="70AC2E"/>
                </a:solidFill>
              </a:rPr>
              <a:t>расходы бюджета </a:t>
            </a:r>
            <a:r>
              <a:rPr lang="ru-RU" dirty="0"/>
              <a:t>– денежные средства, направляемые на финансовое обеспечение задач и функций государства.</a:t>
            </a:r>
          </a:p>
          <a:p>
            <a:pPr indent="358775" algn="just"/>
            <a:r>
              <a:rPr lang="ru-RU" dirty="0"/>
              <a:t>Для обеспечения соответствия между полномочиями государственных органов на осуществление расходов, закрепленных за республиканским и местными бюджетами, и бюджетными ресурсами, которые должны обеспечивать исполнение этих полномочий, предусматривается предоставление </a:t>
            </a:r>
            <a:r>
              <a:rPr lang="ru-RU" b="1" dirty="0">
                <a:solidFill>
                  <a:srgbClr val="70AC2E"/>
                </a:solidFill>
              </a:rPr>
              <a:t>межбюджетных трансфертов</a:t>
            </a:r>
            <a:r>
              <a:rPr lang="ru-RU" b="1" dirty="0"/>
              <a:t> </a:t>
            </a:r>
            <a:r>
              <a:rPr lang="ru-RU" dirty="0"/>
              <a:t>– бюджетных средств, передаваемых из одного бюджета в другой бюджет на безвозвратной и безвозмездной основе. Трансферт, передаваемый другому бюджету на осуществление целевых расходов, называется </a:t>
            </a:r>
            <a:r>
              <a:rPr lang="ru-RU" b="1" dirty="0">
                <a:solidFill>
                  <a:srgbClr val="70AC2E"/>
                </a:solidFill>
              </a:rPr>
              <a:t>субвенцией</a:t>
            </a:r>
            <a:r>
              <a:rPr lang="ru-RU" dirty="0"/>
              <a:t>. При недостаточности в нижестоящем бюджете собственных доходов для финансирования его расходов в целях обеспечения сбалансированности из вышестоящего в нижестоящий бюджет передается межбюджетный трансферт в виде </a:t>
            </a:r>
            <a:r>
              <a:rPr lang="ru-RU" b="1" dirty="0">
                <a:solidFill>
                  <a:srgbClr val="70AC2E"/>
                </a:solidFill>
              </a:rPr>
              <a:t>дотации</a:t>
            </a:r>
            <a:r>
              <a:rPr lang="ru-RU" dirty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74215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CE3A9-FDFF-4A4A-9C4F-6BF5FFC9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531"/>
            <a:ext cx="7886700" cy="755461"/>
          </a:xfrm>
        </p:spPr>
        <p:txBody>
          <a:bodyPr>
            <a:noAutofit/>
          </a:bodyPr>
          <a:lstStyle/>
          <a:p>
            <a:pPr marL="88900"/>
            <a:r>
              <a:rPr lang="ru-RU" sz="3000" b="1" dirty="0">
                <a:solidFill>
                  <a:schemeClr val="bg1"/>
                </a:solidFill>
              </a:rPr>
              <a:t>Структура бюджета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4F891B-8A43-4517-94AD-242EE9B261D5}"/>
              </a:ext>
            </a:extLst>
          </p:cNvPr>
          <p:cNvSpPr txBox="1"/>
          <p:nvPr/>
        </p:nvSpPr>
        <p:spPr>
          <a:xfrm>
            <a:off x="3985626" y="3380711"/>
            <a:ext cx="867044" cy="5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11E488-692D-4BA4-ADFF-957C2A2C8841}"/>
              </a:ext>
            </a:extLst>
          </p:cNvPr>
          <p:cNvSpPr/>
          <p:nvPr/>
        </p:nvSpPr>
        <p:spPr>
          <a:xfrm>
            <a:off x="797859" y="1429815"/>
            <a:ext cx="77174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Соотношение между доходной и расходной частями бюджета определяет итоговое сальдо бюджета. В зависимости от величины этого сальдо бюджет может быть сбалансированным, профицитным или дефицитным.</a:t>
            </a:r>
          </a:p>
          <a:p>
            <a:pPr indent="358775" algn="just"/>
            <a:r>
              <a:rPr lang="ru-RU" b="1" dirty="0">
                <a:solidFill>
                  <a:srgbClr val="70AC2E"/>
                </a:solidFill>
              </a:rPr>
              <a:t>Сбалансированный бюджет </a:t>
            </a:r>
            <a:r>
              <a:rPr lang="ru-RU" dirty="0"/>
              <a:t>– бюджет, в котором расходы равны его доходам и иным поступлениям в бюджет.</a:t>
            </a:r>
          </a:p>
          <a:p>
            <a:pPr indent="358775" algn="just"/>
            <a:r>
              <a:rPr lang="ru-RU" dirty="0"/>
              <a:t>Если доходы бюджета превышают его расходы, то формируется </a:t>
            </a:r>
            <a:r>
              <a:rPr lang="ru-RU" b="1" dirty="0">
                <a:solidFill>
                  <a:srgbClr val="70AC2E"/>
                </a:solidFill>
              </a:rPr>
              <a:t>профицит бюджета</a:t>
            </a:r>
            <a:r>
              <a:rPr lang="ru-RU" b="1" dirty="0"/>
              <a:t>.</a:t>
            </a:r>
          </a:p>
          <a:p>
            <a:pPr indent="358775" algn="just"/>
            <a:r>
              <a:rPr lang="ru-RU" dirty="0"/>
              <a:t>Превышение расходов бюджета над его доходами называется </a:t>
            </a:r>
            <a:r>
              <a:rPr lang="ru-RU" b="1" dirty="0">
                <a:solidFill>
                  <a:srgbClr val="70AC2E"/>
                </a:solidFill>
              </a:rPr>
              <a:t>дефицитом бюджета</a:t>
            </a:r>
            <a:r>
              <a:rPr lang="ru-RU" b="1" dirty="0"/>
              <a:t>.</a:t>
            </a:r>
          </a:p>
          <a:p>
            <a:pPr indent="358775" algn="just"/>
            <a:r>
              <a:rPr lang="ru-RU" dirty="0"/>
              <a:t>Все доходы, расходы, источники финансирования дефицита (направления использования профицита) бюджета структурированы в единой бюджетной классификации Республики Беларусь.</a:t>
            </a:r>
          </a:p>
          <a:p>
            <a:pPr indent="358775" algn="just"/>
            <a:r>
              <a:rPr lang="ru-RU" b="1" dirty="0">
                <a:solidFill>
                  <a:srgbClr val="70AC2E"/>
                </a:solidFill>
              </a:rPr>
              <a:t>Бюджетная классификация </a:t>
            </a:r>
            <a:r>
              <a:rPr lang="ru-RU" dirty="0"/>
              <a:t>– это группировка доходов, расходов, источников финансирования дефицита (направлений использования профицита) бюджета всех уровней бюджетной системы, используемая для составления и исполнения бюджетов всех уровней бюджетной системы.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2329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2894</TotalTime>
  <Words>1398</Words>
  <Application>Microsoft Office PowerPoint</Application>
  <PresentationFormat>Экран (4:3)</PresentationFormat>
  <Paragraphs>177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Бюджет для граждан на 2024 год</vt:lpstr>
      <vt:lpstr>Оглавление</vt:lpstr>
      <vt:lpstr>Презентация PowerPoint</vt:lpstr>
      <vt:lpstr>Бюджетный процесс  в Республике Беларусь</vt:lpstr>
      <vt:lpstr>Бюджетная система  Республики Беларусь</vt:lpstr>
      <vt:lpstr>Структура бюджета</vt:lpstr>
      <vt:lpstr>Структура бюджета</vt:lpstr>
      <vt:lpstr>Структура бюджета</vt:lpstr>
      <vt:lpstr>Структура бюджета</vt:lpstr>
      <vt:lpstr>Бюджет Чечерского района</vt:lpstr>
      <vt:lpstr>Бюджет Чечерского района. Доходы.</vt:lpstr>
      <vt:lpstr>Бюджет Чечерского района. Доходы.</vt:lpstr>
      <vt:lpstr>Бюджет Чечерского района. Расходы.</vt:lpstr>
      <vt:lpstr>Бюджет Чечерского района. Расходы.</vt:lpstr>
      <vt:lpstr>Бюджет Чечерского района. Государственные программы.</vt:lpstr>
      <vt:lpstr>Бюджет Чечерского района. Государственные программы.</vt:lpstr>
      <vt:lpstr>Бюджет Чечерского района. Государственные программы.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Жишкевич Елена Георгиевна</cp:lastModifiedBy>
  <cp:revision>206</cp:revision>
  <dcterms:created xsi:type="dcterms:W3CDTF">2018-09-04T12:10:47Z</dcterms:created>
  <dcterms:modified xsi:type="dcterms:W3CDTF">2024-02-23T06:53:07Z</dcterms:modified>
</cp:coreProperties>
</file>