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19DA920-F47C-4059-9E80-B9E5293278D9}">
          <p14:sldIdLst>
            <p14:sldId id="256"/>
            <p14:sldId id="257"/>
            <p14:sldId id="258"/>
            <p14:sldId id="259"/>
            <p14:sldId id="261"/>
            <p14:sldId id="263"/>
            <p14:sldId id="264"/>
            <p14:sldId id="266"/>
            <p14:sldId id="265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ишкевич Елена Георгиевна" initials="ЖЕГ" lastIdx="0" clrIdx="0">
    <p:extLst>
      <p:ext uri="{19B8F6BF-5375-455C-9EA6-DF929625EA0E}">
        <p15:presenceInfo xmlns:p15="http://schemas.microsoft.com/office/powerpoint/2012/main" userId="S-1-5-21-901292189-1124696768-471799982-10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D01"/>
    <a:srgbClr val="FF8B6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3D0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доходов      </a:t>
            </a:r>
          </a:p>
        </c:rich>
      </c:tx>
      <c:layout>
        <c:manualLayout>
          <c:xMode val="edge"/>
          <c:yMode val="edge"/>
          <c:x val="2.8803049493782948E-4"/>
          <c:y val="8.706511573078148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3D0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101967448366236"/>
          <c:y val="0.19091701840602077"/>
          <c:w val="0.56727489649049501"/>
          <c:h val="0.7587122874570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4DC-476F-9F41-377E277C8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DC-476F-9F41-377E277C84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DC-476F-9F41-377E277C84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4DC-476F-9F41-377E277C84DE}"/>
              </c:ext>
            </c:extLst>
          </c:dPt>
          <c:dLbls>
            <c:dLbl>
              <c:idx val="0"/>
              <c:layout>
                <c:manualLayout>
                  <c:x val="-2.9547554811877572E-2"/>
                  <c:y val="-8.3874585580295674E-2"/>
                </c:manualLayout>
              </c:layout>
              <c:tx>
                <c:rich>
                  <a:bodyPr/>
                  <a:lstStyle/>
                  <a:p>
                    <a:fld id="{C809F06B-5642-402E-AA62-5769C5FE4E22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</a:t>
                    </a:r>
                    <a:fld id="{8B541DEF-209B-4E62-B83F-E3B97AE99699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 </a:t>
                    </a:r>
                    <a:fld id="{3DA0F976-AE1E-4326-8F75-CE8C2285DC52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4DC-476F-9F41-377E277C84DE}"/>
                </c:ext>
              </c:extLst>
            </c:dLbl>
            <c:dLbl>
              <c:idx val="1"/>
              <c:layout>
                <c:manualLayout>
                  <c:x val="-0.1240997302098853"/>
                  <c:y val="5.0833082169876153E-3"/>
                </c:manualLayout>
              </c:layout>
              <c:tx>
                <c:rich>
                  <a:bodyPr/>
                  <a:lstStyle/>
                  <a:p>
                    <a:fld id="{36B6CE12-CB0D-40BB-B398-13FD1A0AD52D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   </a:t>
                    </a:r>
                    <a:fld id="{FC048063-97E3-42B6-8A14-7B5D4149DC9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</a:t>
                    </a:r>
                    <a:fld id="{E7704C34-07B9-4981-9930-65FCFD82811F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DC-476F-9F41-377E277C84DE}"/>
                </c:ext>
              </c:extLst>
            </c:dLbl>
            <c:dLbl>
              <c:idx val="2"/>
              <c:layout>
                <c:manualLayout>
                  <c:x val="-0.12409973020988535"/>
                  <c:y val="-3.185489643370544E-3"/>
                </c:manualLayout>
              </c:layout>
              <c:tx>
                <c:rich>
                  <a:bodyPr/>
                  <a:lstStyle/>
                  <a:p>
                    <a:fld id="{885C94A6-A5EF-4B49-905B-B801773E2E7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  </a:t>
                    </a:r>
                    <a:fld id="{5F92060A-0BC9-497B-904D-F19904C1EB51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            </a:t>
                    </a:r>
                    <a:fld id="{664F8934-52F3-4258-BD80-A131D6F539CC}" type="PERCENTAGE">
                      <a:rPr lang="ru-RU" baseline="0" smtClean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DC-476F-9F41-377E277C84DE}"/>
                </c:ext>
              </c:extLst>
            </c:dLbl>
            <c:dLbl>
              <c:idx val="3"/>
              <c:layout>
                <c:manualLayout>
                  <c:x val="7.3868887029693124E-3"/>
                  <c:y val="-7.6795387205190177E-2"/>
                </c:manualLayout>
              </c:layout>
              <c:tx>
                <c:rich>
                  <a:bodyPr/>
                  <a:lstStyle/>
                  <a:p>
                    <a:fld id="{DEB4211A-9058-4AF4-BE6F-B0A95C840860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</a:t>
                    </a:r>
                    <a:fld id="{A22F0C4F-7453-42E5-AE1E-929D840630D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   </a:t>
                    </a:r>
                    <a:fld id="{6255C832-299C-456C-82E7-C889B6FB9C83}" type="PERCENTAGE">
                      <a:rPr lang="ru-RU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4DC-476F-9F41-377E277C84DE}"/>
                </c:ext>
              </c:extLst>
            </c:dLbl>
            <c:spPr>
              <a:solidFill>
                <a:srgbClr val="90C226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glow rad="127000">
                  <a:srgbClr val="C42F1A">
                    <a:lumMod val="60000"/>
                    <a:lumOff val="40000"/>
                  </a:srgbClr>
                </a:glo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</c:v>
                </c:pt>
                <c:pt idx="1">
                  <c:v>Дотации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14288042</c:v>
                </c:pt>
                <c:pt idx="1">
                  <c:v>29879304</c:v>
                </c:pt>
                <c:pt idx="2">
                  <c:v>6295217</c:v>
                </c:pt>
                <c:pt idx="3">
                  <c:v>1514035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C-476F-9F41-377E277C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4831904658649"/>
          <c:y val="0.11136033363177616"/>
          <c:w val="0.56727489649049501"/>
          <c:h val="0.7587122874570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25-4029-9F9B-1E044EB80D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25-4029-9F9B-1E044EB80D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25-4029-9F9B-1E044EB80D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25-4029-9F9B-1E044EB80D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CE25-4029-9F9B-1E044EB80D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E25-4029-9F9B-1E044EB80D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E25-4029-9F9B-1E044EB80D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CE25-4029-9F9B-1E044EB80DBC}"/>
              </c:ext>
            </c:extLst>
          </c:dPt>
          <c:dLbls>
            <c:dLbl>
              <c:idx val="0"/>
              <c:layout>
                <c:manualLayout>
                  <c:x val="-0.14974159849014321"/>
                  <c:y val="-3.7258636798976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09F06B-5642-402E-AA62-5769C5FE4E22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   </a:t>
                    </a:r>
                    <a:fld id="{8B541DEF-209B-4E62-B83F-E3B97AE99699}" type="VALUE">
                      <a:rPr lang="ru-RU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3DA0F976-AE1E-4326-8F75-CE8C2285DC52}" type="PERCENTAGE">
                      <a:rPr lang="ru-RU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90C226">
                    <a:lumMod val="40000"/>
                    <a:lumOff val="6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glow rad="127000">
                    <a:srgbClr val="C42F1A">
                      <a:lumMod val="60000"/>
                      <a:lumOff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89505639162468"/>
                      <c:h val="0.14537676944413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25-4029-9F9B-1E044EB80DBC}"/>
                </c:ext>
              </c:extLst>
            </c:dLbl>
            <c:dLbl>
              <c:idx val="1"/>
              <c:layout>
                <c:manualLayout>
                  <c:x val="2.7140127068445166E-2"/>
                  <c:y val="-0.13083148513345075"/>
                </c:manualLayout>
              </c:layout>
              <c:tx>
                <c:rich>
                  <a:bodyPr/>
                  <a:lstStyle/>
                  <a:p>
                    <a:fld id="{36B6CE12-CB0D-40BB-B398-13FD1A0AD52D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    </a:t>
                    </a:r>
                    <a:fld id="{FC048063-97E3-42B6-8A14-7B5D4149DC9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 </a:t>
                    </a:r>
                    <a:fld id="{E7704C34-07B9-4981-9930-65FCFD82811F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25-4029-9F9B-1E044EB80DBC}"/>
                </c:ext>
              </c:extLst>
            </c:dLbl>
            <c:dLbl>
              <c:idx val="2"/>
              <c:layout>
                <c:manualLayout>
                  <c:x val="6.044545614444892E-2"/>
                  <c:y val="1.51632365247210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25-4029-9F9B-1E044EB80DBC}"/>
                </c:ext>
              </c:extLst>
            </c:dLbl>
            <c:dLbl>
              <c:idx val="3"/>
              <c:layout>
                <c:manualLayout>
                  <c:x val="-6.9038908778555272E-3"/>
                  <c:y val="0.24954053458328213"/>
                </c:manualLayout>
              </c:layout>
              <c:tx>
                <c:rich>
                  <a:bodyPr/>
                  <a:lstStyle/>
                  <a:p>
                    <a:fld id="{DEB4211A-9058-4AF4-BE6F-B0A95C840860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          </a:t>
                    </a:r>
                    <a:fld id="{A22F0C4F-7453-42E5-AE1E-929D840630D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6255C832-299C-456C-82E7-C889B6FB9C83}" type="PERCENTAG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25-4029-9F9B-1E044EB80DBC}"/>
                </c:ext>
              </c:extLst>
            </c:dLbl>
            <c:dLbl>
              <c:idx val="4"/>
              <c:layout>
                <c:manualLayout>
                  <c:x val="-7.2391509289099792E-2"/>
                  <c:y val="0.1263407983053128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25-4029-9F9B-1E044EB80DBC}"/>
                </c:ext>
              </c:extLst>
            </c:dLbl>
            <c:dLbl>
              <c:idx val="5"/>
              <c:layout>
                <c:manualLayout>
                  <c:x val="-1.8932246758842631E-2"/>
                  <c:y val="2.576527178778959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4FCA4C-9710-463D-A3B4-115D2AD682F2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     </a:t>
                    </a:r>
                    <a:fld id="{95C47453-1689-4E98-A036-0600CC01716D}" type="VALUE">
                      <a:rPr lang="ru-RU" baseline="0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fld id="{FBCBF190-42C6-43AA-B5AC-04DE087A92F6}" type="PERCENTAGE">
                      <a:rPr lang="ru-RU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solidFill>
                  <a:srgbClr val="90C226">
                    <a:lumMod val="40000"/>
                    <a:lumOff val="6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>
                  <a:glow rad="127000">
                    <a:srgbClr val="C42F1A">
                      <a:lumMod val="60000"/>
                      <a:lumOff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22613046152816"/>
                      <c:h val="0.174376439791597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25-4029-9F9B-1E044EB80DBC}"/>
                </c:ext>
              </c:extLst>
            </c:dLbl>
            <c:dLbl>
              <c:idx val="6"/>
              <c:layout>
                <c:manualLayout>
                  <c:x val="-6.5231462050237355E-3"/>
                  <c:y val="6.16567283253456E-3"/>
                </c:manualLayout>
              </c:layout>
              <c:tx>
                <c:rich>
                  <a:bodyPr/>
                  <a:lstStyle/>
                  <a:p>
                    <a:fld id="{BE48E2CD-1D63-4A23-AF8D-4BAD67E35F1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</a:t>
                    </a:r>
                    <a:fld id="{751C6C21-51DB-4A6E-851A-FA14619AC34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C3F68A26-29B9-45C7-B64A-B0613F0D17DF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E25-4029-9F9B-1E044EB80DBC}"/>
                </c:ext>
              </c:extLst>
            </c:dLbl>
            <c:dLbl>
              <c:idx val="7"/>
              <c:layout>
                <c:manualLayout>
                  <c:x val="-0.11798827217997672"/>
                  <c:y val="-4.7183811524574716E-2"/>
                </c:manualLayout>
              </c:layout>
              <c:tx>
                <c:rich>
                  <a:bodyPr/>
                  <a:lstStyle/>
                  <a:p>
                    <a:fld id="{E7A08F0F-88A2-4325-ACCE-952BDD5DA6F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                </a:t>
                    </a:r>
                    <a:fld id="{7F677E70-35AA-4AF0-8B76-EAE618AAB3D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59CCC4B1-03EF-4DBA-97AE-9A103E3C1B0D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E25-4029-9F9B-1E044EB80DBC}"/>
                </c:ext>
              </c:extLst>
            </c:dLbl>
            <c:spPr>
              <a:solidFill>
                <a:srgbClr val="90C226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>
                <a:glow rad="127000">
                  <a:srgbClr val="C42F1A">
                    <a:lumMod val="60000"/>
                    <a:lumOff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Общегосударственная деятельность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Жилищно-коммунальные услуги и жилищное строительство</c:v>
                </c:pt>
                <c:pt idx="4">
                  <c:v>Здравоохранение </c:v>
                </c:pt>
                <c:pt idx="5">
                  <c:v>Физическая культура, спорт, культура и средства массовой информации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4856243</c:v>
                </c:pt>
                <c:pt idx="1">
                  <c:v>5829740</c:v>
                </c:pt>
                <c:pt idx="2">
                  <c:v>1156</c:v>
                </c:pt>
                <c:pt idx="3">
                  <c:v>4085251</c:v>
                </c:pt>
                <c:pt idx="4">
                  <c:v>12402343</c:v>
                </c:pt>
                <c:pt idx="5">
                  <c:v>2394610</c:v>
                </c:pt>
                <c:pt idx="6">
                  <c:v>18868390</c:v>
                </c:pt>
                <c:pt idx="7">
                  <c:v>3538865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25-4029-9F9B-1E044EB80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7" Type="http://schemas.openxmlformats.org/officeDocument/2006/relationships/slide" Target="../slides/slide12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6" Type="http://schemas.openxmlformats.org/officeDocument/2006/relationships/slide" Target="../slides/slide11.xml"/><Relationship Id="rId5" Type="http://schemas.openxmlformats.org/officeDocument/2006/relationships/slide" Target="../slides/slide10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C885F-BB2E-49C0-B4F0-8354AC92E64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D6465-5FE9-43BC-8A83-3F8EAF6034E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Основные определения бюджетного законодательства</a:t>
          </a:r>
          <a:endParaRPr lang="ru-RU" sz="1400" b="1" dirty="0">
            <a:solidFill>
              <a:schemeClr val="tx1"/>
            </a:solidFill>
          </a:endParaRPr>
        </a:p>
      </dgm:t>
    </dgm:pt>
    <dgm:pt modelId="{1AA4F733-CCB0-4A54-8B0D-2BBE99D2B155}" type="parTrans" cxnId="{87316DC9-65D3-4331-95FF-36D88E8FBC75}">
      <dgm:prSet/>
      <dgm:spPr/>
      <dgm:t>
        <a:bodyPr/>
        <a:lstStyle/>
        <a:p>
          <a:endParaRPr lang="ru-RU"/>
        </a:p>
      </dgm:t>
    </dgm:pt>
    <dgm:pt modelId="{8B0F6E80-0AFC-4062-A392-28C50E3E8DFA}" type="sibTrans" cxnId="{87316DC9-65D3-4331-95FF-36D88E8FBC75}">
      <dgm:prSet/>
      <dgm:spPr/>
      <dgm:t>
        <a:bodyPr/>
        <a:lstStyle/>
        <a:p>
          <a:endParaRPr lang="ru-RU"/>
        </a:p>
      </dgm:t>
    </dgm:pt>
    <dgm:pt modelId="{DFCF06D5-FA65-4DFB-892F-727A8F54CED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Бюджетный процесс в Республике Беларусь</a:t>
          </a:r>
          <a:endParaRPr lang="ru-RU" sz="1400" b="1" dirty="0">
            <a:solidFill>
              <a:schemeClr val="tx1"/>
            </a:solidFill>
          </a:endParaRPr>
        </a:p>
      </dgm:t>
    </dgm:pt>
    <dgm:pt modelId="{120BB768-8F43-4074-BECC-E3DE69CE4875}" type="parTrans" cxnId="{C9038591-67FA-4743-8DF2-43B0209A09D2}">
      <dgm:prSet/>
      <dgm:spPr/>
      <dgm:t>
        <a:bodyPr/>
        <a:lstStyle/>
        <a:p>
          <a:endParaRPr lang="ru-RU"/>
        </a:p>
      </dgm:t>
    </dgm:pt>
    <dgm:pt modelId="{7F3819F2-51C7-4180-8473-CB694F7BC1F7}" type="sibTrans" cxnId="{C9038591-67FA-4743-8DF2-43B0209A09D2}">
      <dgm:prSet/>
      <dgm:spPr/>
      <dgm:t>
        <a:bodyPr/>
        <a:lstStyle/>
        <a:p>
          <a:endParaRPr lang="ru-RU"/>
        </a:p>
      </dgm:t>
    </dgm:pt>
    <dgm:pt modelId="{C010EF1D-BD4B-4F3A-A18D-F9A257D8DBB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Бюджетная система Республики Беларусь</a:t>
          </a:r>
          <a:endParaRPr lang="ru-RU" sz="1400" b="1" dirty="0">
            <a:solidFill>
              <a:schemeClr val="tx1"/>
            </a:solidFill>
          </a:endParaRPr>
        </a:p>
      </dgm:t>
    </dgm:pt>
    <dgm:pt modelId="{56B912CE-DBA6-4274-BA01-A979CFEDE293}" type="parTrans" cxnId="{AADF4074-D31D-4A46-939E-D22137FB512D}">
      <dgm:prSet/>
      <dgm:spPr/>
      <dgm:t>
        <a:bodyPr/>
        <a:lstStyle/>
        <a:p>
          <a:endParaRPr lang="ru-RU"/>
        </a:p>
      </dgm:t>
    </dgm:pt>
    <dgm:pt modelId="{33B9EA03-D744-470B-97E5-6929B544DB6D}" type="sibTrans" cxnId="{AADF4074-D31D-4A46-939E-D22137FB512D}">
      <dgm:prSet/>
      <dgm:spPr/>
      <dgm:t>
        <a:bodyPr/>
        <a:lstStyle/>
        <a:p>
          <a:endParaRPr lang="ru-RU"/>
        </a:p>
      </dgm:t>
    </dgm:pt>
    <dgm:pt modelId="{59AA08D8-4D15-4634-82FC-DCC8BAE58C3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бюджета</a:t>
          </a:r>
          <a:endParaRPr lang="ru-RU" sz="1400" b="1" dirty="0">
            <a:solidFill>
              <a:schemeClr val="tx1"/>
            </a:solidFill>
          </a:endParaRPr>
        </a:p>
      </dgm:t>
    </dgm:pt>
    <dgm:pt modelId="{5A6CBBE0-31AC-43CB-8104-C6310B8670AE}" type="parTrans" cxnId="{67F151DA-5F5A-4961-97A1-2B7E643C27AC}">
      <dgm:prSet/>
      <dgm:spPr/>
      <dgm:t>
        <a:bodyPr/>
        <a:lstStyle/>
        <a:p>
          <a:endParaRPr lang="ru-RU"/>
        </a:p>
      </dgm:t>
    </dgm:pt>
    <dgm:pt modelId="{A7E80B39-4B2E-4975-A63A-39A7CDDFFA47}" type="sibTrans" cxnId="{67F151DA-5F5A-4961-97A1-2B7E643C27AC}">
      <dgm:prSet/>
      <dgm:spPr/>
      <dgm:t>
        <a:bodyPr/>
        <a:lstStyle/>
        <a:p>
          <a:endParaRPr lang="ru-RU"/>
        </a:p>
      </dgm:t>
    </dgm:pt>
    <dgm:pt modelId="{0868860E-7C02-4C4D-A893-25456755F08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 на 2023 год</a:t>
          </a:r>
          <a:endParaRPr lang="ru-RU" sz="1400" b="1" dirty="0">
            <a:solidFill>
              <a:schemeClr val="tx1"/>
            </a:solidFill>
          </a:endParaRPr>
        </a:p>
      </dgm:t>
    </dgm:pt>
    <dgm:pt modelId="{80B6D2A3-7467-4470-865F-C6759190CFF1}" type="parTrans" cxnId="{20FDBC8E-6ADF-4A53-A088-243796352AF2}">
      <dgm:prSet/>
      <dgm:spPr/>
      <dgm:t>
        <a:bodyPr/>
        <a:lstStyle/>
        <a:p>
          <a:endParaRPr lang="ru-RU"/>
        </a:p>
      </dgm:t>
    </dgm:pt>
    <dgm:pt modelId="{263455ED-575C-4F65-BEF5-B090F5CB86D2}" type="sibTrans" cxnId="{20FDBC8E-6ADF-4A53-A088-243796352AF2}">
      <dgm:prSet/>
      <dgm:spPr/>
      <dgm:t>
        <a:bodyPr/>
        <a:lstStyle/>
        <a:p>
          <a:endParaRPr lang="ru-RU"/>
        </a:p>
      </dgm:t>
    </dgm:pt>
    <dgm:pt modelId="{8D853BC5-78BC-414C-8C9A-B4EF4E87DD12}">
      <dgm:prSet phldrT="[Текст]" custT="1"/>
      <dgm:spPr/>
      <dgm:t>
        <a:bodyPr/>
        <a:lstStyle/>
        <a:p>
          <a:r>
            <a:rPr lang="ru-RU" sz="1300" dirty="0">
              <a:solidFill>
                <a:schemeClr val="tx1"/>
              </a:solidFill>
            </a:rPr>
            <a:t>     </a:t>
          </a:r>
          <a:r>
            <a:rPr lang="ru-RU" sz="1400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доходов</a:t>
          </a:r>
          <a:endParaRPr lang="ru-RU" sz="1400" dirty="0">
            <a:solidFill>
              <a:schemeClr val="tx1"/>
            </a:solidFill>
          </a:endParaRPr>
        </a:p>
      </dgm:t>
    </dgm:pt>
    <dgm:pt modelId="{F6E42838-174D-49CF-92F3-3F78ADDFC6B8}" type="parTrans" cxnId="{CC86E385-B9AF-4811-AA10-0B6D0EBE4020}">
      <dgm:prSet/>
      <dgm:spPr/>
      <dgm:t>
        <a:bodyPr/>
        <a:lstStyle/>
        <a:p>
          <a:endParaRPr lang="ru-RU"/>
        </a:p>
      </dgm:t>
    </dgm:pt>
    <dgm:pt modelId="{17D93D75-79A7-4895-8134-27ABB1CAAE51}" type="sibTrans" cxnId="{CC86E385-B9AF-4811-AA10-0B6D0EBE4020}">
      <dgm:prSet/>
      <dgm:spPr/>
      <dgm:t>
        <a:bodyPr/>
        <a:lstStyle/>
        <a:p>
          <a:endParaRPr lang="ru-RU"/>
        </a:p>
      </dgm:t>
    </dgm:pt>
    <dgm:pt modelId="{877FB1C1-57EC-454C-940E-3ECD4CE35219}">
      <dgm:prSet phldrT="[Текст]" custT="1"/>
      <dgm:spPr/>
      <dgm:t>
        <a:bodyPr/>
        <a:lstStyle/>
        <a:p>
          <a:r>
            <a:rPr lang="ru-RU" sz="1200" dirty="0"/>
            <a:t>     </a:t>
          </a:r>
          <a:r>
            <a:rPr lang="ru-RU" sz="1400" dirty="0">
              <a:solidFill>
                <a:schemeClr val="tx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расходов</a:t>
          </a:r>
          <a:endParaRPr lang="ru-RU" sz="1400" dirty="0">
            <a:solidFill>
              <a:schemeClr val="tx1"/>
            </a:solidFill>
          </a:endParaRPr>
        </a:p>
      </dgm:t>
    </dgm:pt>
    <dgm:pt modelId="{0BF76C3C-0BFA-4A84-B411-3FF632B35986}" type="parTrans" cxnId="{6A1C044F-EEF8-4784-BC06-4566A06F4623}">
      <dgm:prSet/>
      <dgm:spPr/>
      <dgm:t>
        <a:bodyPr/>
        <a:lstStyle/>
        <a:p>
          <a:endParaRPr lang="ru-RU"/>
        </a:p>
      </dgm:t>
    </dgm:pt>
    <dgm:pt modelId="{3FE457BF-1F22-4B32-ACD3-078EC9ABA0FC}" type="sibTrans" cxnId="{6A1C044F-EEF8-4784-BC06-4566A06F4623}">
      <dgm:prSet/>
      <dgm:spPr/>
      <dgm:t>
        <a:bodyPr/>
        <a:lstStyle/>
        <a:p>
          <a:endParaRPr lang="ru-RU"/>
        </a:p>
      </dgm:t>
    </dgm:pt>
    <dgm:pt modelId="{319DBC24-C2DA-4CD9-85D0-A82107BBEEC1}">
      <dgm:prSet phldrT="[Текст]" custT="1"/>
      <dgm:spPr/>
      <dgm:t>
        <a:bodyPr/>
        <a:lstStyle/>
        <a:p>
          <a:r>
            <a:rPr lang="ru-RU" sz="1200" dirty="0"/>
            <a:t>      </a:t>
          </a:r>
          <a:r>
            <a:rPr lang="ru-RU" sz="1400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Государственные программы социально-экономической</a:t>
          </a:r>
        </a:p>
        <a:p>
          <a:r>
            <a:rPr lang="ru-RU" sz="1400" dirty="0">
              <a:solidFill>
                <a:schemeClr val="tx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    направленности на 2023 год</a:t>
          </a:r>
          <a:endParaRPr lang="ru-RU" sz="1400" dirty="0">
            <a:solidFill>
              <a:schemeClr val="tx1"/>
            </a:solidFill>
          </a:endParaRPr>
        </a:p>
      </dgm:t>
    </dgm:pt>
    <dgm:pt modelId="{F20E6612-730E-49E0-BA39-78B9286B8DE1}" type="parTrans" cxnId="{AE7FD0D1-7A78-4479-B6AC-E0C61DF2D5B0}">
      <dgm:prSet/>
      <dgm:spPr/>
      <dgm:t>
        <a:bodyPr/>
        <a:lstStyle/>
        <a:p>
          <a:endParaRPr lang="ru-RU"/>
        </a:p>
      </dgm:t>
    </dgm:pt>
    <dgm:pt modelId="{6732E101-3C85-44F6-A823-91678B0F2E66}" type="sibTrans" cxnId="{AE7FD0D1-7A78-4479-B6AC-E0C61DF2D5B0}">
      <dgm:prSet/>
      <dgm:spPr/>
      <dgm:t>
        <a:bodyPr/>
        <a:lstStyle/>
        <a:p>
          <a:endParaRPr lang="ru-RU"/>
        </a:p>
      </dgm:t>
    </dgm:pt>
    <dgm:pt modelId="{A792D48D-0317-4F9B-BE23-F940ED130549}" type="pres">
      <dgm:prSet presAssocID="{477C885F-BB2E-49C0-B4F0-8354AC92E64B}" presName="linear" presStyleCnt="0">
        <dgm:presLayoutVars>
          <dgm:dir/>
          <dgm:animLvl val="lvl"/>
          <dgm:resizeHandles val="exact"/>
        </dgm:presLayoutVars>
      </dgm:prSet>
      <dgm:spPr/>
    </dgm:pt>
    <dgm:pt modelId="{36425877-2998-469D-9D4B-D393011EB34D}" type="pres">
      <dgm:prSet presAssocID="{53CD6465-5FE9-43BC-8A83-3F8EAF6034E9}" presName="parentLin" presStyleCnt="0"/>
      <dgm:spPr/>
    </dgm:pt>
    <dgm:pt modelId="{964BF994-E6C7-469F-961B-68DBFECA8956}" type="pres">
      <dgm:prSet presAssocID="{53CD6465-5FE9-43BC-8A83-3F8EAF6034E9}" presName="parentLeftMargin" presStyleLbl="node1" presStyleIdx="0" presStyleCnt="8"/>
      <dgm:spPr/>
    </dgm:pt>
    <dgm:pt modelId="{DBF09DF3-CAFE-4886-BF4F-B54ECEB1C162}" type="pres">
      <dgm:prSet presAssocID="{53CD6465-5FE9-43BC-8A83-3F8EAF6034E9}" presName="parentText" presStyleLbl="node1" presStyleIdx="0" presStyleCnt="8" custLinFactNeighborY="7369">
        <dgm:presLayoutVars>
          <dgm:chMax val="0"/>
          <dgm:bulletEnabled val="1"/>
        </dgm:presLayoutVars>
      </dgm:prSet>
      <dgm:spPr/>
    </dgm:pt>
    <dgm:pt modelId="{AD715153-737E-46EB-A145-244EF8E3AAA0}" type="pres">
      <dgm:prSet presAssocID="{53CD6465-5FE9-43BC-8A83-3F8EAF6034E9}" presName="negativeSpace" presStyleCnt="0"/>
      <dgm:spPr/>
    </dgm:pt>
    <dgm:pt modelId="{8FDFBE69-7181-47E8-9986-0A7B8FFDDF3A}" type="pres">
      <dgm:prSet presAssocID="{53CD6465-5FE9-43BC-8A83-3F8EAF6034E9}" presName="childText" presStyleLbl="conFgAcc1" presStyleIdx="0" presStyleCnt="8">
        <dgm:presLayoutVars>
          <dgm:bulletEnabled val="1"/>
        </dgm:presLayoutVars>
      </dgm:prSet>
      <dgm:spPr/>
    </dgm:pt>
    <dgm:pt modelId="{C15627B2-5117-49F7-8A31-9DD5BA252E0B}" type="pres">
      <dgm:prSet presAssocID="{8B0F6E80-0AFC-4062-A392-28C50E3E8DFA}" presName="spaceBetweenRectangles" presStyleCnt="0"/>
      <dgm:spPr/>
    </dgm:pt>
    <dgm:pt modelId="{222A32AE-3288-43EC-951B-70A734B6C4EE}" type="pres">
      <dgm:prSet presAssocID="{DFCF06D5-FA65-4DFB-892F-727A8F54CED4}" presName="parentLin" presStyleCnt="0"/>
      <dgm:spPr/>
    </dgm:pt>
    <dgm:pt modelId="{4FB35457-EEB4-482C-B150-C331B55B9464}" type="pres">
      <dgm:prSet presAssocID="{DFCF06D5-FA65-4DFB-892F-727A8F54CED4}" presName="parentLeftMargin" presStyleLbl="node1" presStyleIdx="0" presStyleCnt="8"/>
      <dgm:spPr/>
    </dgm:pt>
    <dgm:pt modelId="{3DE004F2-DE90-41B5-B84E-297788F9E456}" type="pres">
      <dgm:prSet presAssocID="{DFCF06D5-FA65-4DFB-892F-727A8F54CED4}" presName="parentText" presStyleLbl="node1" presStyleIdx="1" presStyleCnt="8" custLinFactNeighborX="6959">
        <dgm:presLayoutVars>
          <dgm:chMax val="0"/>
          <dgm:bulletEnabled val="1"/>
        </dgm:presLayoutVars>
      </dgm:prSet>
      <dgm:spPr/>
    </dgm:pt>
    <dgm:pt modelId="{39C83A20-7348-45A7-B3A3-EB27AFC65AA0}" type="pres">
      <dgm:prSet presAssocID="{DFCF06D5-FA65-4DFB-892F-727A8F54CED4}" presName="negativeSpace" presStyleCnt="0"/>
      <dgm:spPr/>
    </dgm:pt>
    <dgm:pt modelId="{9A7226A0-3B5C-4AC2-9D5A-EB27E735C0B6}" type="pres">
      <dgm:prSet presAssocID="{DFCF06D5-FA65-4DFB-892F-727A8F54CED4}" presName="childText" presStyleLbl="conFgAcc1" presStyleIdx="1" presStyleCnt="8">
        <dgm:presLayoutVars>
          <dgm:bulletEnabled val="1"/>
        </dgm:presLayoutVars>
      </dgm:prSet>
      <dgm:spPr/>
    </dgm:pt>
    <dgm:pt modelId="{524758C5-D935-4DBE-9D70-28D15D0417AE}" type="pres">
      <dgm:prSet presAssocID="{7F3819F2-51C7-4180-8473-CB694F7BC1F7}" presName="spaceBetweenRectangles" presStyleCnt="0"/>
      <dgm:spPr/>
    </dgm:pt>
    <dgm:pt modelId="{D0491D58-9FCB-41F9-8E32-55287071F2B5}" type="pres">
      <dgm:prSet presAssocID="{C010EF1D-BD4B-4F3A-A18D-F9A257D8DBBC}" presName="parentLin" presStyleCnt="0"/>
      <dgm:spPr/>
    </dgm:pt>
    <dgm:pt modelId="{094DEFD7-BE87-4BA7-A09A-88194CB6DC6A}" type="pres">
      <dgm:prSet presAssocID="{C010EF1D-BD4B-4F3A-A18D-F9A257D8DBBC}" presName="parentLeftMargin" presStyleLbl="node1" presStyleIdx="1" presStyleCnt="8"/>
      <dgm:spPr/>
    </dgm:pt>
    <dgm:pt modelId="{098E6F79-84B8-45A2-8A89-0BC4741A4ABD}" type="pres">
      <dgm:prSet presAssocID="{C010EF1D-BD4B-4F3A-A18D-F9A257D8DBBC}" presName="parentText" presStyleLbl="node1" presStyleIdx="2" presStyleCnt="8" custLinFactNeighborX="2320" custLinFactNeighborY="-2456">
        <dgm:presLayoutVars>
          <dgm:chMax val="0"/>
          <dgm:bulletEnabled val="1"/>
        </dgm:presLayoutVars>
      </dgm:prSet>
      <dgm:spPr/>
    </dgm:pt>
    <dgm:pt modelId="{9203E7D4-DDF9-44B7-84F8-119B5780E94E}" type="pres">
      <dgm:prSet presAssocID="{C010EF1D-BD4B-4F3A-A18D-F9A257D8DBBC}" presName="negativeSpace" presStyleCnt="0"/>
      <dgm:spPr/>
    </dgm:pt>
    <dgm:pt modelId="{76ADB661-D69F-4CD1-95F8-E0FCEEC4854C}" type="pres">
      <dgm:prSet presAssocID="{C010EF1D-BD4B-4F3A-A18D-F9A257D8DBBC}" presName="childText" presStyleLbl="conFgAcc1" presStyleIdx="2" presStyleCnt="8">
        <dgm:presLayoutVars>
          <dgm:bulletEnabled val="1"/>
        </dgm:presLayoutVars>
      </dgm:prSet>
      <dgm:spPr/>
    </dgm:pt>
    <dgm:pt modelId="{630D16BA-086D-4FD8-A7CD-95AEBA423DE6}" type="pres">
      <dgm:prSet presAssocID="{33B9EA03-D744-470B-97E5-6929B544DB6D}" presName="spaceBetweenRectangles" presStyleCnt="0"/>
      <dgm:spPr/>
    </dgm:pt>
    <dgm:pt modelId="{F66363B2-F9D3-4270-891F-69BF87C41451}" type="pres">
      <dgm:prSet presAssocID="{59AA08D8-4D15-4634-82FC-DCC8BAE58C3E}" presName="parentLin" presStyleCnt="0"/>
      <dgm:spPr/>
    </dgm:pt>
    <dgm:pt modelId="{E38B11E3-1F08-414E-8C5A-E2110DFFC903}" type="pres">
      <dgm:prSet presAssocID="{59AA08D8-4D15-4634-82FC-DCC8BAE58C3E}" presName="parentLeftMargin" presStyleLbl="node1" presStyleIdx="2" presStyleCnt="8"/>
      <dgm:spPr/>
    </dgm:pt>
    <dgm:pt modelId="{07B42509-1EFA-46C0-BF75-30738E8A8792}" type="pres">
      <dgm:prSet presAssocID="{59AA08D8-4D15-4634-82FC-DCC8BAE58C3E}" presName="parentText" presStyleLbl="node1" presStyleIdx="3" presStyleCnt="8" custScaleX="99562" custLinFactNeighborX="9278" custLinFactNeighborY="-12354">
        <dgm:presLayoutVars>
          <dgm:chMax val="0"/>
          <dgm:bulletEnabled val="1"/>
        </dgm:presLayoutVars>
      </dgm:prSet>
      <dgm:spPr/>
    </dgm:pt>
    <dgm:pt modelId="{D3045D99-61AB-496B-9388-A43C2768640E}" type="pres">
      <dgm:prSet presAssocID="{59AA08D8-4D15-4634-82FC-DCC8BAE58C3E}" presName="negativeSpace" presStyleCnt="0"/>
      <dgm:spPr/>
    </dgm:pt>
    <dgm:pt modelId="{54D890E2-CF6A-4627-A3E6-4E08BA36F6A9}" type="pres">
      <dgm:prSet presAssocID="{59AA08D8-4D15-4634-82FC-DCC8BAE58C3E}" presName="childText" presStyleLbl="conFgAcc1" presStyleIdx="3" presStyleCnt="8">
        <dgm:presLayoutVars>
          <dgm:bulletEnabled val="1"/>
        </dgm:presLayoutVars>
      </dgm:prSet>
      <dgm:spPr/>
    </dgm:pt>
    <dgm:pt modelId="{4ADFE5C3-459A-471B-8044-A75F210B8D66}" type="pres">
      <dgm:prSet presAssocID="{A7E80B39-4B2E-4975-A63A-39A7CDDFFA47}" presName="spaceBetweenRectangles" presStyleCnt="0"/>
      <dgm:spPr/>
    </dgm:pt>
    <dgm:pt modelId="{42F5E10A-E38A-4947-B542-9336BC837110}" type="pres">
      <dgm:prSet presAssocID="{0868860E-7C02-4C4D-A893-25456755F086}" presName="parentLin" presStyleCnt="0"/>
      <dgm:spPr/>
    </dgm:pt>
    <dgm:pt modelId="{F708C576-E17A-4B13-B468-22FCA6148404}" type="pres">
      <dgm:prSet presAssocID="{0868860E-7C02-4C4D-A893-25456755F086}" presName="parentLeftMargin" presStyleLbl="node1" presStyleIdx="3" presStyleCnt="8"/>
      <dgm:spPr/>
    </dgm:pt>
    <dgm:pt modelId="{DECEB563-05C8-44ED-9A68-2FE9C1F409E6}" type="pres">
      <dgm:prSet presAssocID="{0868860E-7C02-4C4D-A893-25456755F086}" presName="parentText" presStyleLbl="node1" presStyleIdx="4" presStyleCnt="8" custLinFactNeighborX="2320" custLinFactNeighborY="-2456">
        <dgm:presLayoutVars>
          <dgm:chMax val="0"/>
          <dgm:bulletEnabled val="1"/>
        </dgm:presLayoutVars>
      </dgm:prSet>
      <dgm:spPr/>
    </dgm:pt>
    <dgm:pt modelId="{812046D8-8141-4554-9E20-CD27EF16FD5A}" type="pres">
      <dgm:prSet presAssocID="{0868860E-7C02-4C4D-A893-25456755F086}" presName="negativeSpace" presStyleCnt="0"/>
      <dgm:spPr/>
    </dgm:pt>
    <dgm:pt modelId="{0DF07C2F-03B7-4904-8288-41290BD6DFD3}" type="pres">
      <dgm:prSet presAssocID="{0868860E-7C02-4C4D-A893-25456755F086}" presName="childText" presStyleLbl="conFgAcc1" presStyleIdx="4" presStyleCnt="8" custLinFactNeighborY="40286">
        <dgm:presLayoutVars>
          <dgm:bulletEnabled val="1"/>
        </dgm:presLayoutVars>
      </dgm:prSet>
      <dgm:spPr/>
    </dgm:pt>
    <dgm:pt modelId="{E3C3CCDA-E9F8-4BA4-B00A-1C43C6F34D4B}" type="pres">
      <dgm:prSet presAssocID="{263455ED-575C-4F65-BEF5-B090F5CB86D2}" presName="spaceBetweenRectangles" presStyleCnt="0"/>
      <dgm:spPr/>
    </dgm:pt>
    <dgm:pt modelId="{4162CBB2-1269-4D99-BCCD-D582E88ED8AF}" type="pres">
      <dgm:prSet presAssocID="{8D853BC5-78BC-414C-8C9A-B4EF4E87DD12}" presName="parentLin" presStyleCnt="0"/>
      <dgm:spPr/>
    </dgm:pt>
    <dgm:pt modelId="{1552F69A-A8C4-4679-BD1A-D2711066B57F}" type="pres">
      <dgm:prSet presAssocID="{8D853BC5-78BC-414C-8C9A-B4EF4E87DD12}" presName="parentLeftMargin" presStyleLbl="node1" presStyleIdx="4" presStyleCnt="8"/>
      <dgm:spPr/>
    </dgm:pt>
    <dgm:pt modelId="{5DE34187-0BA4-42B3-8E7B-E363B07DE026}" type="pres">
      <dgm:prSet presAssocID="{8D853BC5-78BC-414C-8C9A-B4EF4E87DD1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4554253-31A7-41E3-A10C-0A877157EBFF}" type="pres">
      <dgm:prSet presAssocID="{8D853BC5-78BC-414C-8C9A-B4EF4E87DD12}" presName="negativeSpace" presStyleCnt="0"/>
      <dgm:spPr/>
    </dgm:pt>
    <dgm:pt modelId="{443D4814-5CE3-4E7D-A806-9E264A1F5AF0}" type="pres">
      <dgm:prSet presAssocID="{8D853BC5-78BC-414C-8C9A-B4EF4E87DD12}" presName="childText" presStyleLbl="conFgAcc1" presStyleIdx="5" presStyleCnt="8" custLinFactY="4469" custLinFactNeighborY="100000">
        <dgm:presLayoutVars>
          <dgm:bulletEnabled val="1"/>
        </dgm:presLayoutVars>
      </dgm:prSet>
      <dgm:spPr/>
    </dgm:pt>
    <dgm:pt modelId="{09DA3272-99BB-4B55-A106-A3C8693094EA}" type="pres">
      <dgm:prSet presAssocID="{17D93D75-79A7-4895-8134-27ABB1CAAE51}" presName="spaceBetweenRectangles" presStyleCnt="0"/>
      <dgm:spPr/>
    </dgm:pt>
    <dgm:pt modelId="{6B6F4692-78B7-459D-A331-ACBBB00662C0}" type="pres">
      <dgm:prSet presAssocID="{877FB1C1-57EC-454C-940E-3ECD4CE35219}" presName="parentLin" presStyleCnt="0"/>
      <dgm:spPr/>
    </dgm:pt>
    <dgm:pt modelId="{4C8CFBFD-AC9E-40AC-A9B2-B47BB9DB788B}" type="pres">
      <dgm:prSet presAssocID="{877FB1C1-57EC-454C-940E-3ECD4CE35219}" presName="parentLeftMargin" presStyleLbl="node1" presStyleIdx="5" presStyleCnt="8"/>
      <dgm:spPr/>
    </dgm:pt>
    <dgm:pt modelId="{566A9808-B242-477A-BEF8-5521056D68E6}" type="pres">
      <dgm:prSet presAssocID="{877FB1C1-57EC-454C-940E-3ECD4CE3521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C313423-1E11-475A-88F2-8FEEDE41B9E9}" type="pres">
      <dgm:prSet presAssocID="{877FB1C1-57EC-454C-940E-3ECD4CE35219}" presName="negativeSpace" presStyleCnt="0"/>
      <dgm:spPr/>
    </dgm:pt>
    <dgm:pt modelId="{1D59E68B-6EBF-495D-846A-D2E150180BDD}" type="pres">
      <dgm:prSet presAssocID="{877FB1C1-57EC-454C-940E-3ECD4CE35219}" presName="childText" presStyleLbl="conFgAcc1" presStyleIdx="6" presStyleCnt="8">
        <dgm:presLayoutVars>
          <dgm:bulletEnabled val="1"/>
        </dgm:presLayoutVars>
      </dgm:prSet>
      <dgm:spPr/>
    </dgm:pt>
    <dgm:pt modelId="{E3286E14-BD4A-4201-AC08-06F3CB628534}" type="pres">
      <dgm:prSet presAssocID="{3FE457BF-1F22-4B32-ACD3-078EC9ABA0FC}" presName="spaceBetweenRectangles" presStyleCnt="0"/>
      <dgm:spPr/>
    </dgm:pt>
    <dgm:pt modelId="{9DFBA8DC-16B1-464A-9A9D-21D9EAB8A3D2}" type="pres">
      <dgm:prSet presAssocID="{319DBC24-C2DA-4CD9-85D0-A82107BBEEC1}" presName="parentLin" presStyleCnt="0"/>
      <dgm:spPr/>
    </dgm:pt>
    <dgm:pt modelId="{49CC810E-D11A-44DA-9DDB-A4CEC8C4EEA2}" type="pres">
      <dgm:prSet presAssocID="{319DBC24-C2DA-4CD9-85D0-A82107BBEEC1}" presName="parentLeftMargin" presStyleLbl="node1" presStyleIdx="6" presStyleCnt="8"/>
      <dgm:spPr/>
    </dgm:pt>
    <dgm:pt modelId="{48C45370-41FB-4F48-A333-7765FCACD9C7}" type="pres">
      <dgm:prSet presAssocID="{319DBC24-C2DA-4CD9-85D0-A82107BBEEC1}" presName="parentText" presStyleLbl="node1" presStyleIdx="7" presStyleCnt="8" custScaleY="132681" custLinFactNeighborX="-6959" custLinFactNeighborY="2456">
        <dgm:presLayoutVars>
          <dgm:chMax val="0"/>
          <dgm:bulletEnabled val="1"/>
        </dgm:presLayoutVars>
      </dgm:prSet>
      <dgm:spPr/>
    </dgm:pt>
    <dgm:pt modelId="{EB0043FA-A745-476D-8A99-D68DADBA0FF6}" type="pres">
      <dgm:prSet presAssocID="{319DBC24-C2DA-4CD9-85D0-A82107BBEEC1}" presName="negativeSpace" presStyleCnt="0"/>
      <dgm:spPr/>
    </dgm:pt>
    <dgm:pt modelId="{5DA2F523-3806-49ED-A37D-53849B63D287}" type="pres">
      <dgm:prSet presAssocID="{319DBC24-C2DA-4CD9-85D0-A82107BBEEC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D036106-25BA-4504-9DC1-90E1661F6796}" type="presOf" srcId="{59AA08D8-4D15-4634-82FC-DCC8BAE58C3E}" destId="{07B42509-1EFA-46C0-BF75-30738E8A8792}" srcOrd="1" destOrd="0" presId="urn:microsoft.com/office/officeart/2005/8/layout/list1"/>
    <dgm:cxn modelId="{84761667-215F-4BF3-AD20-7CA9B24CA4A8}" type="presOf" srcId="{8D853BC5-78BC-414C-8C9A-B4EF4E87DD12}" destId="{5DE34187-0BA4-42B3-8E7B-E363B07DE026}" srcOrd="1" destOrd="0" presId="urn:microsoft.com/office/officeart/2005/8/layout/list1"/>
    <dgm:cxn modelId="{1B13766D-5756-4E51-98F8-153A8B859BDC}" type="presOf" srcId="{53CD6465-5FE9-43BC-8A83-3F8EAF6034E9}" destId="{DBF09DF3-CAFE-4886-BF4F-B54ECEB1C162}" srcOrd="1" destOrd="0" presId="urn:microsoft.com/office/officeart/2005/8/layout/list1"/>
    <dgm:cxn modelId="{6A1C044F-EEF8-4784-BC06-4566A06F4623}" srcId="{477C885F-BB2E-49C0-B4F0-8354AC92E64B}" destId="{877FB1C1-57EC-454C-940E-3ECD4CE35219}" srcOrd="6" destOrd="0" parTransId="{0BF76C3C-0BFA-4A84-B411-3FF632B35986}" sibTransId="{3FE457BF-1F22-4B32-ACD3-078EC9ABA0FC}"/>
    <dgm:cxn modelId="{0F932C70-B418-41B7-97FC-F1491B645A0F}" type="presOf" srcId="{DFCF06D5-FA65-4DFB-892F-727A8F54CED4}" destId="{4FB35457-EEB4-482C-B150-C331B55B9464}" srcOrd="0" destOrd="0" presId="urn:microsoft.com/office/officeart/2005/8/layout/list1"/>
    <dgm:cxn modelId="{AADF4074-D31D-4A46-939E-D22137FB512D}" srcId="{477C885F-BB2E-49C0-B4F0-8354AC92E64B}" destId="{C010EF1D-BD4B-4F3A-A18D-F9A257D8DBBC}" srcOrd="2" destOrd="0" parTransId="{56B912CE-DBA6-4274-BA01-A979CFEDE293}" sibTransId="{33B9EA03-D744-470B-97E5-6929B544DB6D}"/>
    <dgm:cxn modelId="{33FFCD56-4487-4A55-AFCB-36B7E469919D}" type="presOf" srcId="{59AA08D8-4D15-4634-82FC-DCC8BAE58C3E}" destId="{E38B11E3-1F08-414E-8C5A-E2110DFFC903}" srcOrd="0" destOrd="0" presId="urn:microsoft.com/office/officeart/2005/8/layout/list1"/>
    <dgm:cxn modelId="{57F97381-82C2-4D1F-8982-E704BF8BDE50}" type="presOf" srcId="{C010EF1D-BD4B-4F3A-A18D-F9A257D8DBBC}" destId="{094DEFD7-BE87-4BA7-A09A-88194CB6DC6A}" srcOrd="0" destOrd="0" presId="urn:microsoft.com/office/officeart/2005/8/layout/list1"/>
    <dgm:cxn modelId="{CC86E385-B9AF-4811-AA10-0B6D0EBE4020}" srcId="{477C885F-BB2E-49C0-B4F0-8354AC92E64B}" destId="{8D853BC5-78BC-414C-8C9A-B4EF4E87DD12}" srcOrd="5" destOrd="0" parTransId="{F6E42838-174D-49CF-92F3-3F78ADDFC6B8}" sibTransId="{17D93D75-79A7-4895-8134-27ABB1CAAE51}"/>
    <dgm:cxn modelId="{2B317A8B-F309-4935-A26A-3DB79AE62590}" type="presOf" srcId="{C010EF1D-BD4B-4F3A-A18D-F9A257D8DBBC}" destId="{098E6F79-84B8-45A2-8A89-0BC4741A4ABD}" srcOrd="1" destOrd="0" presId="urn:microsoft.com/office/officeart/2005/8/layout/list1"/>
    <dgm:cxn modelId="{20FDBC8E-6ADF-4A53-A088-243796352AF2}" srcId="{477C885F-BB2E-49C0-B4F0-8354AC92E64B}" destId="{0868860E-7C02-4C4D-A893-25456755F086}" srcOrd="4" destOrd="0" parTransId="{80B6D2A3-7467-4470-865F-C6759190CFF1}" sibTransId="{263455ED-575C-4F65-BEF5-B090F5CB86D2}"/>
    <dgm:cxn modelId="{71CF5F91-5614-43DA-B544-05F4138FD3BB}" type="presOf" srcId="{0868860E-7C02-4C4D-A893-25456755F086}" destId="{DECEB563-05C8-44ED-9A68-2FE9C1F409E6}" srcOrd="1" destOrd="0" presId="urn:microsoft.com/office/officeart/2005/8/layout/list1"/>
    <dgm:cxn modelId="{C9038591-67FA-4743-8DF2-43B0209A09D2}" srcId="{477C885F-BB2E-49C0-B4F0-8354AC92E64B}" destId="{DFCF06D5-FA65-4DFB-892F-727A8F54CED4}" srcOrd="1" destOrd="0" parTransId="{120BB768-8F43-4074-BECC-E3DE69CE4875}" sibTransId="{7F3819F2-51C7-4180-8473-CB694F7BC1F7}"/>
    <dgm:cxn modelId="{4DF3EA97-E3C4-468A-B927-CDAA5D391FFF}" type="presOf" srcId="{8D853BC5-78BC-414C-8C9A-B4EF4E87DD12}" destId="{1552F69A-A8C4-4679-BD1A-D2711066B57F}" srcOrd="0" destOrd="0" presId="urn:microsoft.com/office/officeart/2005/8/layout/list1"/>
    <dgm:cxn modelId="{90C20AA9-7A8A-4E19-A50D-0AE9A98A69B4}" type="presOf" srcId="{477C885F-BB2E-49C0-B4F0-8354AC92E64B}" destId="{A792D48D-0317-4F9B-BE23-F940ED130549}" srcOrd="0" destOrd="0" presId="urn:microsoft.com/office/officeart/2005/8/layout/list1"/>
    <dgm:cxn modelId="{3F0D3FAA-4813-42FE-A55B-EBB4610D45BE}" type="presOf" srcId="{53CD6465-5FE9-43BC-8A83-3F8EAF6034E9}" destId="{964BF994-E6C7-469F-961B-68DBFECA8956}" srcOrd="0" destOrd="0" presId="urn:microsoft.com/office/officeart/2005/8/layout/list1"/>
    <dgm:cxn modelId="{95C66AC6-3D5F-429C-B0D8-F67D66BFF877}" type="presOf" srcId="{877FB1C1-57EC-454C-940E-3ECD4CE35219}" destId="{4C8CFBFD-AC9E-40AC-A9B2-B47BB9DB788B}" srcOrd="0" destOrd="0" presId="urn:microsoft.com/office/officeart/2005/8/layout/list1"/>
    <dgm:cxn modelId="{87316DC9-65D3-4331-95FF-36D88E8FBC75}" srcId="{477C885F-BB2E-49C0-B4F0-8354AC92E64B}" destId="{53CD6465-5FE9-43BC-8A83-3F8EAF6034E9}" srcOrd="0" destOrd="0" parTransId="{1AA4F733-CCB0-4A54-8B0D-2BBE99D2B155}" sibTransId="{8B0F6E80-0AFC-4062-A392-28C50E3E8DFA}"/>
    <dgm:cxn modelId="{A05D6DCB-2067-485C-8AED-F48416CD0764}" type="presOf" srcId="{DFCF06D5-FA65-4DFB-892F-727A8F54CED4}" destId="{3DE004F2-DE90-41B5-B84E-297788F9E456}" srcOrd="1" destOrd="0" presId="urn:microsoft.com/office/officeart/2005/8/layout/list1"/>
    <dgm:cxn modelId="{BDBC27CF-2A15-4349-9DB4-7A402BA047B0}" type="presOf" srcId="{319DBC24-C2DA-4CD9-85D0-A82107BBEEC1}" destId="{48C45370-41FB-4F48-A333-7765FCACD9C7}" srcOrd="1" destOrd="0" presId="urn:microsoft.com/office/officeart/2005/8/layout/list1"/>
    <dgm:cxn modelId="{AE7FD0D1-7A78-4479-B6AC-E0C61DF2D5B0}" srcId="{477C885F-BB2E-49C0-B4F0-8354AC92E64B}" destId="{319DBC24-C2DA-4CD9-85D0-A82107BBEEC1}" srcOrd="7" destOrd="0" parTransId="{F20E6612-730E-49E0-BA39-78B9286B8DE1}" sibTransId="{6732E101-3C85-44F6-A823-91678B0F2E66}"/>
    <dgm:cxn modelId="{67F151DA-5F5A-4961-97A1-2B7E643C27AC}" srcId="{477C885F-BB2E-49C0-B4F0-8354AC92E64B}" destId="{59AA08D8-4D15-4634-82FC-DCC8BAE58C3E}" srcOrd="3" destOrd="0" parTransId="{5A6CBBE0-31AC-43CB-8104-C6310B8670AE}" sibTransId="{A7E80B39-4B2E-4975-A63A-39A7CDDFFA47}"/>
    <dgm:cxn modelId="{09C424F5-A2AB-45DF-BA67-7D6DD8CEB434}" type="presOf" srcId="{319DBC24-C2DA-4CD9-85D0-A82107BBEEC1}" destId="{49CC810E-D11A-44DA-9DDB-A4CEC8C4EEA2}" srcOrd="0" destOrd="0" presId="urn:microsoft.com/office/officeart/2005/8/layout/list1"/>
    <dgm:cxn modelId="{58E124F6-2308-499F-9B76-044FC5A35880}" type="presOf" srcId="{0868860E-7C02-4C4D-A893-25456755F086}" destId="{F708C576-E17A-4B13-B468-22FCA6148404}" srcOrd="0" destOrd="0" presId="urn:microsoft.com/office/officeart/2005/8/layout/list1"/>
    <dgm:cxn modelId="{28C105FE-9D6B-4760-A12E-7C77E16D5362}" type="presOf" srcId="{877FB1C1-57EC-454C-940E-3ECD4CE35219}" destId="{566A9808-B242-477A-BEF8-5521056D68E6}" srcOrd="1" destOrd="0" presId="urn:microsoft.com/office/officeart/2005/8/layout/list1"/>
    <dgm:cxn modelId="{303FD7D0-D040-49BB-A908-D925ABEC915A}" type="presParOf" srcId="{A792D48D-0317-4F9B-BE23-F940ED130549}" destId="{36425877-2998-469D-9D4B-D393011EB34D}" srcOrd="0" destOrd="0" presId="urn:microsoft.com/office/officeart/2005/8/layout/list1"/>
    <dgm:cxn modelId="{88B7B855-1A96-4899-BB2A-E636ABB75CC9}" type="presParOf" srcId="{36425877-2998-469D-9D4B-D393011EB34D}" destId="{964BF994-E6C7-469F-961B-68DBFECA8956}" srcOrd="0" destOrd="0" presId="urn:microsoft.com/office/officeart/2005/8/layout/list1"/>
    <dgm:cxn modelId="{839D4D32-2E3C-4846-B2A3-DD035F50368C}" type="presParOf" srcId="{36425877-2998-469D-9D4B-D393011EB34D}" destId="{DBF09DF3-CAFE-4886-BF4F-B54ECEB1C162}" srcOrd="1" destOrd="0" presId="urn:microsoft.com/office/officeart/2005/8/layout/list1"/>
    <dgm:cxn modelId="{8C9B9AD6-8062-49BC-B435-96219AFCBE6B}" type="presParOf" srcId="{A792D48D-0317-4F9B-BE23-F940ED130549}" destId="{AD715153-737E-46EB-A145-244EF8E3AAA0}" srcOrd="1" destOrd="0" presId="urn:microsoft.com/office/officeart/2005/8/layout/list1"/>
    <dgm:cxn modelId="{17AF69CD-1857-4E2C-A886-DDEE013E4F33}" type="presParOf" srcId="{A792D48D-0317-4F9B-BE23-F940ED130549}" destId="{8FDFBE69-7181-47E8-9986-0A7B8FFDDF3A}" srcOrd="2" destOrd="0" presId="urn:microsoft.com/office/officeart/2005/8/layout/list1"/>
    <dgm:cxn modelId="{FFE80FB7-6A2E-4578-86CE-69DD792AF92F}" type="presParOf" srcId="{A792D48D-0317-4F9B-BE23-F940ED130549}" destId="{C15627B2-5117-49F7-8A31-9DD5BA252E0B}" srcOrd="3" destOrd="0" presId="urn:microsoft.com/office/officeart/2005/8/layout/list1"/>
    <dgm:cxn modelId="{DE3398FC-2A03-4647-8873-A9FF9417C233}" type="presParOf" srcId="{A792D48D-0317-4F9B-BE23-F940ED130549}" destId="{222A32AE-3288-43EC-951B-70A734B6C4EE}" srcOrd="4" destOrd="0" presId="urn:microsoft.com/office/officeart/2005/8/layout/list1"/>
    <dgm:cxn modelId="{39FBF505-DEC2-464A-A65E-1B0570C24A3F}" type="presParOf" srcId="{222A32AE-3288-43EC-951B-70A734B6C4EE}" destId="{4FB35457-EEB4-482C-B150-C331B55B9464}" srcOrd="0" destOrd="0" presId="urn:microsoft.com/office/officeart/2005/8/layout/list1"/>
    <dgm:cxn modelId="{631616DA-7030-4B29-AFF4-0DA76B755045}" type="presParOf" srcId="{222A32AE-3288-43EC-951B-70A734B6C4EE}" destId="{3DE004F2-DE90-41B5-B84E-297788F9E456}" srcOrd="1" destOrd="0" presId="urn:microsoft.com/office/officeart/2005/8/layout/list1"/>
    <dgm:cxn modelId="{DF088EB0-44BA-4C18-A4DA-B2A0C9414D51}" type="presParOf" srcId="{A792D48D-0317-4F9B-BE23-F940ED130549}" destId="{39C83A20-7348-45A7-B3A3-EB27AFC65AA0}" srcOrd="5" destOrd="0" presId="urn:microsoft.com/office/officeart/2005/8/layout/list1"/>
    <dgm:cxn modelId="{3A8C3BCE-0848-491A-8288-858B7FBB5A9F}" type="presParOf" srcId="{A792D48D-0317-4F9B-BE23-F940ED130549}" destId="{9A7226A0-3B5C-4AC2-9D5A-EB27E735C0B6}" srcOrd="6" destOrd="0" presId="urn:microsoft.com/office/officeart/2005/8/layout/list1"/>
    <dgm:cxn modelId="{FC58616E-821B-4415-A597-A92F18659F22}" type="presParOf" srcId="{A792D48D-0317-4F9B-BE23-F940ED130549}" destId="{524758C5-D935-4DBE-9D70-28D15D0417AE}" srcOrd="7" destOrd="0" presId="urn:microsoft.com/office/officeart/2005/8/layout/list1"/>
    <dgm:cxn modelId="{3BEE2639-A52F-4F62-946D-DB18B3B99700}" type="presParOf" srcId="{A792D48D-0317-4F9B-BE23-F940ED130549}" destId="{D0491D58-9FCB-41F9-8E32-55287071F2B5}" srcOrd="8" destOrd="0" presId="urn:microsoft.com/office/officeart/2005/8/layout/list1"/>
    <dgm:cxn modelId="{CE5280B0-81EF-4410-9208-CED88FA6016E}" type="presParOf" srcId="{D0491D58-9FCB-41F9-8E32-55287071F2B5}" destId="{094DEFD7-BE87-4BA7-A09A-88194CB6DC6A}" srcOrd="0" destOrd="0" presId="urn:microsoft.com/office/officeart/2005/8/layout/list1"/>
    <dgm:cxn modelId="{0E2DAD67-2D4B-4B1E-A9EF-3BD8C64840BB}" type="presParOf" srcId="{D0491D58-9FCB-41F9-8E32-55287071F2B5}" destId="{098E6F79-84B8-45A2-8A89-0BC4741A4ABD}" srcOrd="1" destOrd="0" presId="urn:microsoft.com/office/officeart/2005/8/layout/list1"/>
    <dgm:cxn modelId="{7AB82B96-5A0F-494B-B753-90AA9E04FEC9}" type="presParOf" srcId="{A792D48D-0317-4F9B-BE23-F940ED130549}" destId="{9203E7D4-DDF9-44B7-84F8-119B5780E94E}" srcOrd="9" destOrd="0" presId="urn:microsoft.com/office/officeart/2005/8/layout/list1"/>
    <dgm:cxn modelId="{25CFC01D-4370-4ADD-80A2-AC84DDF1D46D}" type="presParOf" srcId="{A792D48D-0317-4F9B-BE23-F940ED130549}" destId="{76ADB661-D69F-4CD1-95F8-E0FCEEC4854C}" srcOrd="10" destOrd="0" presId="urn:microsoft.com/office/officeart/2005/8/layout/list1"/>
    <dgm:cxn modelId="{528DA094-A22E-4E53-B52B-EDAE59FF0AEA}" type="presParOf" srcId="{A792D48D-0317-4F9B-BE23-F940ED130549}" destId="{630D16BA-086D-4FD8-A7CD-95AEBA423DE6}" srcOrd="11" destOrd="0" presId="urn:microsoft.com/office/officeart/2005/8/layout/list1"/>
    <dgm:cxn modelId="{82080B32-2520-4B21-9958-197A1F331E1F}" type="presParOf" srcId="{A792D48D-0317-4F9B-BE23-F940ED130549}" destId="{F66363B2-F9D3-4270-891F-69BF87C41451}" srcOrd="12" destOrd="0" presId="urn:microsoft.com/office/officeart/2005/8/layout/list1"/>
    <dgm:cxn modelId="{FEC77184-5127-4B07-BAD8-AD5A497B57E7}" type="presParOf" srcId="{F66363B2-F9D3-4270-891F-69BF87C41451}" destId="{E38B11E3-1F08-414E-8C5A-E2110DFFC903}" srcOrd="0" destOrd="0" presId="urn:microsoft.com/office/officeart/2005/8/layout/list1"/>
    <dgm:cxn modelId="{8C7E5D43-074E-4F27-8EF0-54E688807D63}" type="presParOf" srcId="{F66363B2-F9D3-4270-891F-69BF87C41451}" destId="{07B42509-1EFA-46C0-BF75-30738E8A8792}" srcOrd="1" destOrd="0" presId="urn:microsoft.com/office/officeart/2005/8/layout/list1"/>
    <dgm:cxn modelId="{DF224D0D-C7C5-4964-A117-9F4AF9F739D2}" type="presParOf" srcId="{A792D48D-0317-4F9B-BE23-F940ED130549}" destId="{D3045D99-61AB-496B-9388-A43C2768640E}" srcOrd="13" destOrd="0" presId="urn:microsoft.com/office/officeart/2005/8/layout/list1"/>
    <dgm:cxn modelId="{6E77EE10-7B26-4205-9200-B37106495DC2}" type="presParOf" srcId="{A792D48D-0317-4F9B-BE23-F940ED130549}" destId="{54D890E2-CF6A-4627-A3E6-4E08BA36F6A9}" srcOrd="14" destOrd="0" presId="urn:microsoft.com/office/officeart/2005/8/layout/list1"/>
    <dgm:cxn modelId="{03125F23-3C83-4087-888A-3D12039434F0}" type="presParOf" srcId="{A792D48D-0317-4F9B-BE23-F940ED130549}" destId="{4ADFE5C3-459A-471B-8044-A75F210B8D66}" srcOrd="15" destOrd="0" presId="urn:microsoft.com/office/officeart/2005/8/layout/list1"/>
    <dgm:cxn modelId="{7FC4D5A9-13D1-4A43-B8CC-40BE411F4EDC}" type="presParOf" srcId="{A792D48D-0317-4F9B-BE23-F940ED130549}" destId="{42F5E10A-E38A-4947-B542-9336BC837110}" srcOrd="16" destOrd="0" presId="urn:microsoft.com/office/officeart/2005/8/layout/list1"/>
    <dgm:cxn modelId="{387EC3F7-8BFB-4312-9FCE-DFB0BE5D6B9F}" type="presParOf" srcId="{42F5E10A-E38A-4947-B542-9336BC837110}" destId="{F708C576-E17A-4B13-B468-22FCA6148404}" srcOrd="0" destOrd="0" presId="urn:microsoft.com/office/officeart/2005/8/layout/list1"/>
    <dgm:cxn modelId="{56F8D386-AC0F-4D28-ABE3-497F3F63DC39}" type="presParOf" srcId="{42F5E10A-E38A-4947-B542-9336BC837110}" destId="{DECEB563-05C8-44ED-9A68-2FE9C1F409E6}" srcOrd="1" destOrd="0" presId="urn:microsoft.com/office/officeart/2005/8/layout/list1"/>
    <dgm:cxn modelId="{1AD6278B-35E5-46EE-B9A0-B7431DA7DB8B}" type="presParOf" srcId="{A792D48D-0317-4F9B-BE23-F940ED130549}" destId="{812046D8-8141-4554-9E20-CD27EF16FD5A}" srcOrd="17" destOrd="0" presId="urn:microsoft.com/office/officeart/2005/8/layout/list1"/>
    <dgm:cxn modelId="{ECD787B2-BF2B-42C3-960B-F08C2404C671}" type="presParOf" srcId="{A792D48D-0317-4F9B-BE23-F940ED130549}" destId="{0DF07C2F-03B7-4904-8288-41290BD6DFD3}" srcOrd="18" destOrd="0" presId="urn:microsoft.com/office/officeart/2005/8/layout/list1"/>
    <dgm:cxn modelId="{5A379370-B889-4E71-91F0-1F2951DAA251}" type="presParOf" srcId="{A792D48D-0317-4F9B-BE23-F940ED130549}" destId="{E3C3CCDA-E9F8-4BA4-B00A-1C43C6F34D4B}" srcOrd="19" destOrd="0" presId="urn:microsoft.com/office/officeart/2005/8/layout/list1"/>
    <dgm:cxn modelId="{20CA1A74-A077-43E2-8296-F2387FDD4C4E}" type="presParOf" srcId="{A792D48D-0317-4F9B-BE23-F940ED130549}" destId="{4162CBB2-1269-4D99-BCCD-D582E88ED8AF}" srcOrd="20" destOrd="0" presId="urn:microsoft.com/office/officeart/2005/8/layout/list1"/>
    <dgm:cxn modelId="{ED9901BE-3BF0-4E6A-B063-D7ED64E97D06}" type="presParOf" srcId="{4162CBB2-1269-4D99-BCCD-D582E88ED8AF}" destId="{1552F69A-A8C4-4679-BD1A-D2711066B57F}" srcOrd="0" destOrd="0" presId="urn:microsoft.com/office/officeart/2005/8/layout/list1"/>
    <dgm:cxn modelId="{9775667A-4DDA-4E92-8D9D-BD45B43DB8D6}" type="presParOf" srcId="{4162CBB2-1269-4D99-BCCD-D582E88ED8AF}" destId="{5DE34187-0BA4-42B3-8E7B-E363B07DE026}" srcOrd="1" destOrd="0" presId="urn:microsoft.com/office/officeart/2005/8/layout/list1"/>
    <dgm:cxn modelId="{176A6583-260E-4E98-984C-9E665522B4AB}" type="presParOf" srcId="{A792D48D-0317-4F9B-BE23-F940ED130549}" destId="{E4554253-31A7-41E3-A10C-0A877157EBFF}" srcOrd="21" destOrd="0" presId="urn:microsoft.com/office/officeart/2005/8/layout/list1"/>
    <dgm:cxn modelId="{DF2C1591-6057-4BFF-A02E-05340C1394D1}" type="presParOf" srcId="{A792D48D-0317-4F9B-BE23-F940ED130549}" destId="{443D4814-5CE3-4E7D-A806-9E264A1F5AF0}" srcOrd="22" destOrd="0" presId="urn:microsoft.com/office/officeart/2005/8/layout/list1"/>
    <dgm:cxn modelId="{26D35365-F9A2-4B4D-BA2C-870BEA6E8738}" type="presParOf" srcId="{A792D48D-0317-4F9B-BE23-F940ED130549}" destId="{09DA3272-99BB-4B55-A106-A3C8693094EA}" srcOrd="23" destOrd="0" presId="urn:microsoft.com/office/officeart/2005/8/layout/list1"/>
    <dgm:cxn modelId="{8BA14A6F-74CA-4D55-9B2F-D146BC5DFD40}" type="presParOf" srcId="{A792D48D-0317-4F9B-BE23-F940ED130549}" destId="{6B6F4692-78B7-459D-A331-ACBBB00662C0}" srcOrd="24" destOrd="0" presId="urn:microsoft.com/office/officeart/2005/8/layout/list1"/>
    <dgm:cxn modelId="{5E260057-01E5-436F-90DD-670B9BF773CD}" type="presParOf" srcId="{6B6F4692-78B7-459D-A331-ACBBB00662C0}" destId="{4C8CFBFD-AC9E-40AC-A9B2-B47BB9DB788B}" srcOrd="0" destOrd="0" presId="urn:microsoft.com/office/officeart/2005/8/layout/list1"/>
    <dgm:cxn modelId="{7F56151B-BA74-43EF-8F0A-8C244E95AB09}" type="presParOf" srcId="{6B6F4692-78B7-459D-A331-ACBBB00662C0}" destId="{566A9808-B242-477A-BEF8-5521056D68E6}" srcOrd="1" destOrd="0" presId="urn:microsoft.com/office/officeart/2005/8/layout/list1"/>
    <dgm:cxn modelId="{FDC206A3-FE75-4964-A820-C198DAAD40F5}" type="presParOf" srcId="{A792D48D-0317-4F9B-BE23-F940ED130549}" destId="{CC313423-1E11-475A-88F2-8FEEDE41B9E9}" srcOrd="25" destOrd="0" presId="urn:microsoft.com/office/officeart/2005/8/layout/list1"/>
    <dgm:cxn modelId="{8B273CFB-EA1A-46BA-8912-7A380E867C66}" type="presParOf" srcId="{A792D48D-0317-4F9B-BE23-F940ED130549}" destId="{1D59E68B-6EBF-495D-846A-D2E150180BDD}" srcOrd="26" destOrd="0" presId="urn:microsoft.com/office/officeart/2005/8/layout/list1"/>
    <dgm:cxn modelId="{F247F94D-F29B-4A82-BB8E-AEF23154652A}" type="presParOf" srcId="{A792D48D-0317-4F9B-BE23-F940ED130549}" destId="{E3286E14-BD4A-4201-AC08-06F3CB628534}" srcOrd="27" destOrd="0" presId="urn:microsoft.com/office/officeart/2005/8/layout/list1"/>
    <dgm:cxn modelId="{75074990-1D6F-4B49-8454-E8B24FB69638}" type="presParOf" srcId="{A792D48D-0317-4F9B-BE23-F940ED130549}" destId="{9DFBA8DC-16B1-464A-9A9D-21D9EAB8A3D2}" srcOrd="28" destOrd="0" presId="urn:microsoft.com/office/officeart/2005/8/layout/list1"/>
    <dgm:cxn modelId="{7BEF6FD6-D84A-4520-85FA-101B1DEDDC78}" type="presParOf" srcId="{9DFBA8DC-16B1-464A-9A9D-21D9EAB8A3D2}" destId="{49CC810E-D11A-44DA-9DDB-A4CEC8C4EEA2}" srcOrd="0" destOrd="0" presId="urn:microsoft.com/office/officeart/2005/8/layout/list1"/>
    <dgm:cxn modelId="{376E1DA8-54A0-4D23-85AC-DA76631284B9}" type="presParOf" srcId="{9DFBA8DC-16B1-464A-9A9D-21D9EAB8A3D2}" destId="{48C45370-41FB-4F48-A333-7765FCACD9C7}" srcOrd="1" destOrd="0" presId="urn:microsoft.com/office/officeart/2005/8/layout/list1"/>
    <dgm:cxn modelId="{111435AA-0F80-4667-A4FD-A45E7F24B0DE}" type="presParOf" srcId="{A792D48D-0317-4F9B-BE23-F940ED130549}" destId="{EB0043FA-A745-476D-8A99-D68DADBA0FF6}" srcOrd="29" destOrd="0" presId="urn:microsoft.com/office/officeart/2005/8/layout/list1"/>
    <dgm:cxn modelId="{8951DD04-A0C9-4C2E-8CAB-97D81F0F9BCA}" type="presParOf" srcId="{A792D48D-0317-4F9B-BE23-F940ED130549}" destId="{5DA2F523-3806-49ED-A37D-53849B63D28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4EF93-7D2B-43C2-81B4-628EF5524D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DE9215-D9D0-458B-AD8F-77F5042D2B1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Составление бюджетов</a:t>
          </a:r>
        </a:p>
      </dgm:t>
    </dgm:pt>
    <dgm:pt modelId="{4708E211-6A97-4269-9FF9-80F8275955F2}" type="parTrans" cxnId="{07B9DC3B-DD8F-4187-BC05-BE10EB40A5E5}">
      <dgm:prSet/>
      <dgm:spPr/>
      <dgm:t>
        <a:bodyPr/>
        <a:lstStyle/>
        <a:p>
          <a:endParaRPr lang="ru-RU"/>
        </a:p>
      </dgm:t>
    </dgm:pt>
    <dgm:pt modelId="{832EA866-8EF3-4F5A-878F-B12F35F7A0BD}" type="sibTrans" cxnId="{07B9DC3B-DD8F-4187-BC05-BE10EB40A5E5}">
      <dgm:prSet/>
      <dgm:spPr/>
      <dgm:t>
        <a:bodyPr/>
        <a:lstStyle/>
        <a:p>
          <a:endParaRPr lang="ru-RU"/>
        </a:p>
      </dgm:t>
    </dgm:pt>
    <dgm:pt modelId="{7498BB9C-1145-491D-98FE-9620A7457C3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Рассмотрение и утверждение бюджетов</a:t>
          </a:r>
        </a:p>
      </dgm:t>
    </dgm:pt>
    <dgm:pt modelId="{7C9C6F5A-1826-4D4B-A3E1-85E28F71A2C2}" type="parTrans" cxnId="{20928C0E-8572-4B3A-BBE4-31263A48B093}">
      <dgm:prSet/>
      <dgm:spPr/>
      <dgm:t>
        <a:bodyPr/>
        <a:lstStyle/>
        <a:p>
          <a:endParaRPr lang="ru-RU"/>
        </a:p>
      </dgm:t>
    </dgm:pt>
    <dgm:pt modelId="{8A3DCF77-10CA-4508-8880-86DFBEC89CE9}" type="sibTrans" cxnId="{20928C0E-8572-4B3A-BBE4-31263A48B093}">
      <dgm:prSet/>
      <dgm:spPr/>
      <dgm:t>
        <a:bodyPr/>
        <a:lstStyle/>
        <a:p>
          <a:endParaRPr lang="ru-RU"/>
        </a:p>
      </dgm:t>
    </dgm:pt>
    <dgm:pt modelId="{981BBA0F-4B4B-4EB9-8AC8-B6F0BBA8680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Исполнение бюджетов</a:t>
          </a:r>
        </a:p>
      </dgm:t>
    </dgm:pt>
    <dgm:pt modelId="{BFCD31FE-33E8-47FB-AA13-3518AEB77E9C}" type="parTrans" cxnId="{ADE3BC3C-FB87-4245-AB27-C5E90617A808}">
      <dgm:prSet/>
      <dgm:spPr/>
      <dgm:t>
        <a:bodyPr/>
        <a:lstStyle/>
        <a:p>
          <a:endParaRPr lang="ru-RU"/>
        </a:p>
      </dgm:t>
    </dgm:pt>
    <dgm:pt modelId="{192F145C-12F8-4B07-8FCB-654B216761BD}" type="sibTrans" cxnId="{ADE3BC3C-FB87-4245-AB27-C5E90617A808}">
      <dgm:prSet/>
      <dgm:spPr/>
      <dgm:t>
        <a:bodyPr/>
        <a:lstStyle/>
        <a:p>
          <a:endParaRPr lang="ru-RU"/>
        </a:p>
      </dgm:t>
    </dgm:pt>
    <dgm:pt modelId="{74166251-4501-4128-9758-5AD49B5B101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Контроль за исполнением бюджетов</a:t>
          </a:r>
        </a:p>
      </dgm:t>
    </dgm:pt>
    <dgm:pt modelId="{D5BDCB97-7DD6-4BF7-87EE-D603114C8BA7}" type="parTrans" cxnId="{AD6611F3-9F6F-43EE-A3A9-1525752748EE}">
      <dgm:prSet/>
      <dgm:spPr/>
      <dgm:t>
        <a:bodyPr/>
        <a:lstStyle/>
        <a:p>
          <a:endParaRPr lang="ru-RU"/>
        </a:p>
      </dgm:t>
    </dgm:pt>
    <dgm:pt modelId="{E89790CE-11F7-4D4D-A566-5603AE16B4D8}" type="sibTrans" cxnId="{AD6611F3-9F6F-43EE-A3A9-1525752748EE}">
      <dgm:prSet/>
      <dgm:spPr/>
      <dgm:t>
        <a:bodyPr/>
        <a:lstStyle/>
        <a:p>
          <a:endParaRPr lang="ru-RU"/>
        </a:p>
      </dgm:t>
    </dgm:pt>
    <dgm:pt modelId="{630D1FD0-CCC9-4906-8AE0-28C75429086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Составление, рассмотрение и утверждение отчетов об исполнении бюджетов</a:t>
          </a:r>
        </a:p>
      </dgm:t>
    </dgm:pt>
    <dgm:pt modelId="{6F1A60E8-5C19-4E3F-B8CE-E08F65277262}" type="parTrans" cxnId="{E929DF67-9D4B-4E43-B0F7-7DA9B46421DC}">
      <dgm:prSet/>
      <dgm:spPr/>
      <dgm:t>
        <a:bodyPr/>
        <a:lstStyle/>
        <a:p>
          <a:endParaRPr lang="ru-RU"/>
        </a:p>
      </dgm:t>
    </dgm:pt>
    <dgm:pt modelId="{FA82EA74-9E17-41F6-945C-3CC47237B8C1}" type="sibTrans" cxnId="{E929DF67-9D4B-4E43-B0F7-7DA9B46421DC}">
      <dgm:prSet/>
      <dgm:spPr/>
      <dgm:t>
        <a:bodyPr/>
        <a:lstStyle/>
        <a:p>
          <a:endParaRPr lang="ru-RU"/>
        </a:p>
      </dgm:t>
    </dgm:pt>
    <dgm:pt modelId="{3E9991B1-74CC-4039-B86A-BBCEB5DBA3D2}" type="pres">
      <dgm:prSet presAssocID="{4894EF93-7D2B-43C2-81B4-628EF5524D4F}" presName="CompostProcess" presStyleCnt="0">
        <dgm:presLayoutVars>
          <dgm:dir/>
          <dgm:resizeHandles val="exact"/>
        </dgm:presLayoutVars>
      </dgm:prSet>
      <dgm:spPr/>
    </dgm:pt>
    <dgm:pt modelId="{E319D4AA-BA68-4C25-85F9-6C46898973AD}" type="pres">
      <dgm:prSet presAssocID="{4894EF93-7D2B-43C2-81B4-628EF5524D4F}" presName="arrow" presStyleLbl="bgShp" presStyleIdx="0" presStyleCnt="1" custScaleX="117647"/>
      <dgm:spPr/>
    </dgm:pt>
    <dgm:pt modelId="{8FF7B96C-2914-4180-9E10-93A34DFD2C2A}" type="pres">
      <dgm:prSet presAssocID="{4894EF93-7D2B-43C2-81B4-628EF5524D4F}" presName="linearProcess" presStyleCnt="0"/>
      <dgm:spPr/>
    </dgm:pt>
    <dgm:pt modelId="{DE4B9ED1-F4A1-4F7E-924A-6E1B172AFFC7}" type="pres">
      <dgm:prSet presAssocID="{23DE9215-D9D0-458B-AD8F-77F5042D2B14}" presName="textNode" presStyleLbl="node1" presStyleIdx="0" presStyleCnt="5" custLinFactNeighborX="-4575">
        <dgm:presLayoutVars>
          <dgm:bulletEnabled val="1"/>
        </dgm:presLayoutVars>
      </dgm:prSet>
      <dgm:spPr/>
    </dgm:pt>
    <dgm:pt modelId="{E5268B80-F31D-432D-B1F7-49AFAC6042C0}" type="pres">
      <dgm:prSet presAssocID="{832EA866-8EF3-4F5A-878F-B12F35F7A0BD}" presName="sibTrans" presStyleCnt="0"/>
      <dgm:spPr/>
    </dgm:pt>
    <dgm:pt modelId="{AA7794B6-F070-46EC-9BA3-1BED9FF85B62}" type="pres">
      <dgm:prSet presAssocID="{7498BB9C-1145-491D-98FE-9620A7457C35}" presName="textNode" presStyleLbl="node1" presStyleIdx="1" presStyleCnt="5">
        <dgm:presLayoutVars>
          <dgm:bulletEnabled val="1"/>
        </dgm:presLayoutVars>
      </dgm:prSet>
      <dgm:spPr/>
    </dgm:pt>
    <dgm:pt modelId="{E1608A23-BBF7-42D4-A468-E266A888797A}" type="pres">
      <dgm:prSet presAssocID="{8A3DCF77-10CA-4508-8880-86DFBEC89CE9}" presName="sibTrans" presStyleCnt="0"/>
      <dgm:spPr/>
    </dgm:pt>
    <dgm:pt modelId="{00B1E501-CE27-4D89-9A12-6705D67EFE82}" type="pres">
      <dgm:prSet presAssocID="{981BBA0F-4B4B-4EB9-8AC8-B6F0BBA8680A}" presName="textNode" presStyleLbl="node1" presStyleIdx="2" presStyleCnt="5">
        <dgm:presLayoutVars>
          <dgm:bulletEnabled val="1"/>
        </dgm:presLayoutVars>
      </dgm:prSet>
      <dgm:spPr/>
    </dgm:pt>
    <dgm:pt modelId="{B0088492-6C81-42BA-9E86-6D05625F4B29}" type="pres">
      <dgm:prSet presAssocID="{192F145C-12F8-4B07-8FCB-654B216761BD}" presName="sibTrans" presStyleCnt="0"/>
      <dgm:spPr/>
    </dgm:pt>
    <dgm:pt modelId="{651DBE71-4B27-4563-915B-E6A07E525926}" type="pres">
      <dgm:prSet presAssocID="{74166251-4501-4128-9758-5AD49B5B101C}" presName="textNode" presStyleLbl="node1" presStyleIdx="3" presStyleCnt="5">
        <dgm:presLayoutVars>
          <dgm:bulletEnabled val="1"/>
        </dgm:presLayoutVars>
      </dgm:prSet>
      <dgm:spPr/>
    </dgm:pt>
    <dgm:pt modelId="{BD1070FD-15B4-4DCA-B736-DD1BE799F4AF}" type="pres">
      <dgm:prSet presAssocID="{E89790CE-11F7-4D4D-A566-5603AE16B4D8}" presName="sibTrans" presStyleCnt="0"/>
      <dgm:spPr/>
    </dgm:pt>
    <dgm:pt modelId="{698A9CF7-412D-40AF-9EFF-9765867215DB}" type="pres">
      <dgm:prSet presAssocID="{630D1FD0-CCC9-4906-8AE0-28C75429086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B127A04-3E21-4D1C-8FAD-779E1E3485A3}" type="presOf" srcId="{630D1FD0-CCC9-4906-8AE0-28C754290861}" destId="{698A9CF7-412D-40AF-9EFF-9765867215DB}" srcOrd="0" destOrd="0" presId="urn:microsoft.com/office/officeart/2005/8/layout/hProcess9"/>
    <dgm:cxn modelId="{937B8B0C-FDFF-4286-A51B-12454D229BF7}" type="presOf" srcId="{981BBA0F-4B4B-4EB9-8AC8-B6F0BBA8680A}" destId="{00B1E501-CE27-4D89-9A12-6705D67EFE82}" srcOrd="0" destOrd="0" presId="urn:microsoft.com/office/officeart/2005/8/layout/hProcess9"/>
    <dgm:cxn modelId="{20928C0E-8572-4B3A-BBE4-31263A48B093}" srcId="{4894EF93-7D2B-43C2-81B4-628EF5524D4F}" destId="{7498BB9C-1145-491D-98FE-9620A7457C35}" srcOrd="1" destOrd="0" parTransId="{7C9C6F5A-1826-4D4B-A3E1-85E28F71A2C2}" sibTransId="{8A3DCF77-10CA-4508-8880-86DFBEC89CE9}"/>
    <dgm:cxn modelId="{BF5EB921-6374-44B9-9C4B-4E76FC392504}" type="presOf" srcId="{7498BB9C-1145-491D-98FE-9620A7457C35}" destId="{AA7794B6-F070-46EC-9BA3-1BED9FF85B62}" srcOrd="0" destOrd="0" presId="urn:microsoft.com/office/officeart/2005/8/layout/hProcess9"/>
    <dgm:cxn modelId="{86505638-BA99-4AA1-8CCF-A51E7DE59840}" type="presOf" srcId="{23DE9215-D9D0-458B-AD8F-77F5042D2B14}" destId="{DE4B9ED1-F4A1-4F7E-924A-6E1B172AFFC7}" srcOrd="0" destOrd="0" presId="urn:microsoft.com/office/officeart/2005/8/layout/hProcess9"/>
    <dgm:cxn modelId="{07B9DC3B-DD8F-4187-BC05-BE10EB40A5E5}" srcId="{4894EF93-7D2B-43C2-81B4-628EF5524D4F}" destId="{23DE9215-D9D0-458B-AD8F-77F5042D2B14}" srcOrd="0" destOrd="0" parTransId="{4708E211-6A97-4269-9FF9-80F8275955F2}" sibTransId="{832EA866-8EF3-4F5A-878F-B12F35F7A0BD}"/>
    <dgm:cxn modelId="{ADE3BC3C-FB87-4245-AB27-C5E90617A808}" srcId="{4894EF93-7D2B-43C2-81B4-628EF5524D4F}" destId="{981BBA0F-4B4B-4EB9-8AC8-B6F0BBA8680A}" srcOrd="2" destOrd="0" parTransId="{BFCD31FE-33E8-47FB-AA13-3518AEB77E9C}" sibTransId="{192F145C-12F8-4B07-8FCB-654B216761BD}"/>
    <dgm:cxn modelId="{E929DF67-9D4B-4E43-B0F7-7DA9B46421DC}" srcId="{4894EF93-7D2B-43C2-81B4-628EF5524D4F}" destId="{630D1FD0-CCC9-4906-8AE0-28C754290861}" srcOrd="4" destOrd="0" parTransId="{6F1A60E8-5C19-4E3F-B8CE-E08F65277262}" sibTransId="{FA82EA74-9E17-41F6-945C-3CC47237B8C1}"/>
    <dgm:cxn modelId="{0D6F4955-A73C-4EB2-B154-674F13AE5AE5}" type="presOf" srcId="{74166251-4501-4128-9758-5AD49B5B101C}" destId="{651DBE71-4B27-4563-915B-E6A07E525926}" srcOrd="0" destOrd="0" presId="urn:microsoft.com/office/officeart/2005/8/layout/hProcess9"/>
    <dgm:cxn modelId="{5C304A91-BAAD-460A-9E0B-D3EC7BAF3021}" type="presOf" srcId="{4894EF93-7D2B-43C2-81B4-628EF5524D4F}" destId="{3E9991B1-74CC-4039-B86A-BBCEB5DBA3D2}" srcOrd="0" destOrd="0" presId="urn:microsoft.com/office/officeart/2005/8/layout/hProcess9"/>
    <dgm:cxn modelId="{AD6611F3-9F6F-43EE-A3A9-1525752748EE}" srcId="{4894EF93-7D2B-43C2-81B4-628EF5524D4F}" destId="{74166251-4501-4128-9758-5AD49B5B101C}" srcOrd="3" destOrd="0" parTransId="{D5BDCB97-7DD6-4BF7-87EE-D603114C8BA7}" sibTransId="{E89790CE-11F7-4D4D-A566-5603AE16B4D8}"/>
    <dgm:cxn modelId="{B600B7FD-51C0-45D5-8A52-45C283774C5C}" type="presParOf" srcId="{3E9991B1-74CC-4039-B86A-BBCEB5DBA3D2}" destId="{E319D4AA-BA68-4C25-85F9-6C46898973AD}" srcOrd="0" destOrd="0" presId="urn:microsoft.com/office/officeart/2005/8/layout/hProcess9"/>
    <dgm:cxn modelId="{8CA4FC35-F9F8-47A1-BCB1-AB7D8F6F7AC2}" type="presParOf" srcId="{3E9991B1-74CC-4039-B86A-BBCEB5DBA3D2}" destId="{8FF7B96C-2914-4180-9E10-93A34DFD2C2A}" srcOrd="1" destOrd="0" presId="urn:microsoft.com/office/officeart/2005/8/layout/hProcess9"/>
    <dgm:cxn modelId="{3A688531-7230-4C7B-AB88-36EF4BCE6CAC}" type="presParOf" srcId="{8FF7B96C-2914-4180-9E10-93A34DFD2C2A}" destId="{DE4B9ED1-F4A1-4F7E-924A-6E1B172AFFC7}" srcOrd="0" destOrd="0" presId="urn:microsoft.com/office/officeart/2005/8/layout/hProcess9"/>
    <dgm:cxn modelId="{971C4DD9-C884-48F2-9FC4-7E4C973F5C92}" type="presParOf" srcId="{8FF7B96C-2914-4180-9E10-93A34DFD2C2A}" destId="{E5268B80-F31D-432D-B1F7-49AFAC6042C0}" srcOrd="1" destOrd="0" presId="urn:microsoft.com/office/officeart/2005/8/layout/hProcess9"/>
    <dgm:cxn modelId="{5F4D3E65-3985-4652-9E7B-7AE0C5100CE2}" type="presParOf" srcId="{8FF7B96C-2914-4180-9E10-93A34DFD2C2A}" destId="{AA7794B6-F070-46EC-9BA3-1BED9FF85B62}" srcOrd="2" destOrd="0" presId="urn:microsoft.com/office/officeart/2005/8/layout/hProcess9"/>
    <dgm:cxn modelId="{8C493B1F-DE5D-4D53-AB2E-A27A75F379E4}" type="presParOf" srcId="{8FF7B96C-2914-4180-9E10-93A34DFD2C2A}" destId="{E1608A23-BBF7-42D4-A468-E266A888797A}" srcOrd="3" destOrd="0" presId="urn:microsoft.com/office/officeart/2005/8/layout/hProcess9"/>
    <dgm:cxn modelId="{6D80121C-E2B2-4D42-B137-8C9499A09C1A}" type="presParOf" srcId="{8FF7B96C-2914-4180-9E10-93A34DFD2C2A}" destId="{00B1E501-CE27-4D89-9A12-6705D67EFE82}" srcOrd="4" destOrd="0" presId="urn:microsoft.com/office/officeart/2005/8/layout/hProcess9"/>
    <dgm:cxn modelId="{45CD6BE9-B085-498E-A4C1-BFC2C3E37E25}" type="presParOf" srcId="{8FF7B96C-2914-4180-9E10-93A34DFD2C2A}" destId="{B0088492-6C81-42BA-9E86-6D05625F4B29}" srcOrd="5" destOrd="0" presId="urn:microsoft.com/office/officeart/2005/8/layout/hProcess9"/>
    <dgm:cxn modelId="{A5AB4C86-8D9D-4A61-9E82-32A15EF91180}" type="presParOf" srcId="{8FF7B96C-2914-4180-9E10-93A34DFD2C2A}" destId="{651DBE71-4B27-4563-915B-E6A07E525926}" srcOrd="6" destOrd="0" presId="urn:microsoft.com/office/officeart/2005/8/layout/hProcess9"/>
    <dgm:cxn modelId="{60970A6D-88F8-4DDB-AC6A-165C532DF8A1}" type="presParOf" srcId="{8FF7B96C-2914-4180-9E10-93A34DFD2C2A}" destId="{BD1070FD-15B4-4DCA-B736-DD1BE799F4AF}" srcOrd="7" destOrd="0" presId="urn:microsoft.com/office/officeart/2005/8/layout/hProcess9"/>
    <dgm:cxn modelId="{0AB5D86E-8F47-4404-891E-89A1A4596F87}" type="presParOf" srcId="{8FF7B96C-2914-4180-9E10-93A34DFD2C2A}" destId="{698A9CF7-412D-40AF-9EFF-9765867215DB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4A61B-9375-4031-A0EE-43D1E7648E4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DCE03-2827-4F0F-AACD-355F5D027F73}">
      <dgm:prSet phldrT="[Текст]" custT="1"/>
      <dgm:spPr/>
      <dgm:t>
        <a:bodyPr/>
        <a:lstStyle/>
        <a:p>
          <a:r>
            <a:rPr lang="ru-RU" sz="2800" dirty="0"/>
            <a:t>Участники бюджетного процесса</a:t>
          </a:r>
        </a:p>
      </dgm:t>
    </dgm:pt>
    <dgm:pt modelId="{814DDB2C-1D41-45FE-B471-FFE8B8366B3A}" type="parTrans" cxnId="{A283DC3F-38A8-4E1C-BA0F-E5DC2140E116}">
      <dgm:prSet/>
      <dgm:spPr/>
      <dgm:t>
        <a:bodyPr/>
        <a:lstStyle/>
        <a:p>
          <a:endParaRPr lang="ru-RU"/>
        </a:p>
      </dgm:t>
    </dgm:pt>
    <dgm:pt modelId="{D7A92EFC-83FB-4794-BDD5-125A32BC6054}" type="sibTrans" cxnId="{A283DC3F-38A8-4E1C-BA0F-E5DC2140E116}">
      <dgm:prSet/>
      <dgm:spPr/>
      <dgm:t>
        <a:bodyPr/>
        <a:lstStyle/>
        <a:p>
          <a:endParaRPr lang="ru-RU"/>
        </a:p>
      </dgm:t>
    </dgm:pt>
    <dgm:pt modelId="{FD5A02D5-17F6-4625-BD84-E20F8B924C5E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Президент Республики Беларусь</a:t>
          </a:r>
        </a:p>
      </dgm:t>
    </dgm:pt>
    <dgm:pt modelId="{33333290-8E38-44C2-B662-545C642B1E9C}" type="parTrans" cxnId="{625BEF5E-59AF-4B1C-B3C9-4513E2AB489D}">
      <dgm:prSet/>
      <dgm:spPr/>
      <dgm:t>
        <a:bodyPr/>
        <a:lstStyle/>
        <a:p>
          <a:endParaRPr lang="ru-RU"/>
        </a:p>
      </dgm:t>
    </dgm:pt>
    <dgm:pt modelId="{FEA26E0B-2C12-4790-B95F-02E4EF61324E}" type="sibTrans" cxnId="{625BEF5E-59AF-4B1C-B3C9-4513E2AB489D}">
      <dgm:prSet/>
      <dgm:spPr/>
      <dgm:t>
        <a:bodyPr/>
        <a:lstStyle/>
        <a:p>
          <a:endParaRPr lang="ru-RU"/>
        </a:p>
      </dgm:t>
    </dgm:pt>
    <dgm:pt modelId="{6D10FEAB-FE2B-4ACF-90DA-A81D0B5EE7D1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Парламент Республики Беларусь</a:t>
          </a:r>
        </a:p>
      </dgm:t>
    </dgm:pt>
    <dgm:pt modelId="{D1DD04C5-8A82-47F2-B5F1-E6A6DFB70180}" type="parTrans" cxnId="{FACC90D7-2E9A-4180-94E3-B621CED4B550}">
      <dgm:prSet/>
      <dgm:spPr/>
      <dgm:t>
        <a:bodyPr/>
        <a:lstStyle/>
        <a:p>
          <a:endParaRPr lang="ru-RU"/>
        </a:p>
      </dgm:t>
    </dgm:pt>
    <dgm:pt modelId="{C58C9055-9A4B-4E59-8498-7576949430CB}" type="sibTrans" cxnId="{FACC90D7-2E9A-4180-94E3-B621CED4B550}">
      <dgm:prSet/>
      <dgm:spPr/>
      <dgm:t>
        <a:bodyPr/>
        <a:lstStyle/>
        <a:p>
          <a:endParaRPr lang="ru-RU"/>
        </a:p>
      </dgm:t>
    </dgm:pt>
    <dgm:pt modelId="{A0578406-02F1-4CCA-B0DF-2CC1C47AF7D4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Местные Советы депутатов</a:t>
          </a:r>
        </a:p>
      </dgm:t>
    </dgm:pt>
    <dgm:pt modelId="{743BD207-C5E7-4003-B191-3CD0AB1097F5}" type="parTrans" cxnId="{E78B0C18-D800-475A-B660-E6CA6919E41E}">
      <dgm:prSet/>
      <dgm:spPr/>
      <dgm:t>
        <a:bodyPr/>
        <a:lstStyle/>
        <a:p>
          <a:endParaRPr lang="ru-RU"/>
        </a:p>
      </dgm:t>
    </dgm:pt>
    <dgm:pt modelId="{A9489A26-4D58-422E-9E45-E7F537ABD5B5}" type="sibTrans" cxnId="{E78B0C18-D800-475A-B660-E6CA6919E41E}">
      <dgm:prSet/>
      <dgm:spPr/>
      <dgm:t>
        <a:bodyPr/>
        <a:lstStyle/>
        <a:p>
          <a:endParaRPr lang="ru-RU"/>
        </a:p>
      </dgm:t>
    </dgm:pt>
    <dgm:pt modelId="{EFF65245-14E0-4906-A58D-8F4C8B464AE3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Местные исполнительные и распорядительные органы</a:t>
          </a:r>
        </a:p>
      </dgm:t>
    </dgm:pt>
    <dgm:pt modelId="{04F73A47-E5F1-424A-B18B-4DD43AC79B40}" type="parTrans" cxnId="{9AC00AB3-787D-4468-9526-CD9D79B97BF7}">
      <dgm:prSet/>
      <dgm:spPr/>
      <dgm:t>
        <a:bodyPr/>
        <a:lstStyle/>
        <a:p>
          <a:endParaRPr lang="ru-RU"/>
        </a:p>
      </dgm:t>
    </dgm:pt>
    <dgm:pt modelId="{3ABDC75C-866A-4D4A-AEC5-32600793336A}" type="sibTrans" cxnId="{9AC00AB3-787D-4468-9526-CD9D79B97BF7}">
      <dgm:prSet/>
      <dgm:spPr/>
      <dgm:t>
        <a:bodyPr/>
        <a:lstStyle/>
        <a:p>
          <a:endParaRPr lang="ru-RU"/>
        </a:p>
      </dgm:t>
    </dgm:pt>
    <dgm:pt modelId="{31A2E21E-AEAB-421D-A24E-9658B5E5BD6D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Правительство Республики Беларусь</a:t>
          </a:r>
        </a:p>
      </dgm:t>
    </dgm:pt>
    <dgm:pt modelId="{2FE9F29E-CE9D-456A-A8D3-8F2A6542A8D0}" type="parTrans" cxnId="{846C30DA-9FE5-4582-BD99-DA3D49D18C05}">
      <dgm:prSet/>
      <dgm:spPr/>
      <dgm:t>
        <a:bodyPr/>
        <a:lstStyle/>
        <a:p>
          <a:endParaRPr lang="ru-RU"/>
        </a:p>
      </dgm:t>
    </dgm:pt>
    <dgm:pt modelId="{67C2D1FB-6EBC-45FC-B41A-67055EF5527F}" type="sibTrans" cxnId="{846C30DA-9FE5-4582-BD99-DA3D49D18C05}">
      <dgm:prSet/>
      <dgm:spPr/>
      <dgm:t>
        <a:bodyPr/>
        <a:lstStyle/>
        <a:p>
          <a:endParaRPr lang="ru-RU"/>
        </a:p>
      </dgm:t>
    </dgm:pt>
    <dgm:pt modelId="{3690840C-18B3-4EC0-84D5-04B402FCD262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Органы Комитета государственного контроля Республики Беларусь</a:t>
          </a:r>
        </a:p>
      </dgm:t>
    </dgm:pt>
    <dgm:pt modelId="{63897888-8167-4CCC-908F-3CD658E042CF}" type="parTrans" cxnId="{C79361FF-D642-4CDC-873F-2EDBEBE18598}">
      <dgm:prSet/>
      <dgm:spPr/>
      <dgm:t>
        <a:bodyPr/>
        <a:lstStyle/>
        <a:p>
          <a:endParaRPr lang="ru-RU"/>
        </a:p>
      </dgm:t>
    </dgm:pt>
    <dgm:pt modelId="{A83DA36D-A972-47C8-85C8-F82B621159AE}" type="sibTrans" cxnId="{C79361FF-D642-4CDC-873F-2EDBEBE18598}">
      <dgm:prSet/>
      <dgm:spPr/>
      <dgm:t>
        <a:bodyPr/>
        <a:lstStyle/>
        <a:p>
          <a:endParaRPr lang="ru-RU"/>
        </a:p>
      </dgm:t>
    </dgm:pt>
    <dgm:pt modelId="{4BD378CB-1F08-48B6-B3F2-7CA22D7E1D5D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Национальный банк Республики Беларусь</a:t>
          </a:r>
        </a:p>
      </dgm:t>
    </dgm:pt>
    <dgm:pt modelId="{9FD52646-8A89-447A-9927-E20CE85DE526}" type="parTrans" cxnId="{B6E2436B-3661-4600-A246-D1DA13331BCE}">
      <dgm:prSet/>
      <dgm:spPr/>
      <dgm:t>
        <a:bodyPr/>
        <a:lstStyle/>
        <a:p>
          <a:endParaRPr lang="ru-RU"/>
        </a:p>
      </dgm:t>
    </dgm:pt>
    <dgm:pt modelId="{785EBD9E-90EC-40BB-9E53-00EBA9383FE8}" type="sibTrans" cxnId="{B6E2436B-3661-4600-A246-D1DA13331BCE}">
      <dgm:prSet/>
      <dgm:spPr/>
      <dgm:t>
        <a:bodyPr/>
        <a:lstStyle/>
        <a:p>
          <a:endParaRPr lang="ru-RU"/>
        </a:p>
      </dgm:t>
    </dgm:pt>
    <dgm:pt modelId="{65073ED1-9CB0-4434-9C3B-11CF4A1B3D0F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Иные государственные органы, обеспечивающие организацию бюджетного процесса</a:t>
          </a:r>
        </a:p>
      </dgm:t>
    </dgm:pt>
    <dgm:pt modelId="{18C735F6-720E-4A03-A575-6EB370FFFAD2}" type="parTrans" cxnId="{7984AE75-2606-452C-A562-F842401DBBC8}">
      <dgm:prSet/>
      <dgm:spPr/>
      <dgm:t>
        <a:bodyPr/>
        <a:lstStyle/>
        <a:p>
          <a:endParaRPr lang="ru-RU"/>
        </a:p>
      </dgm:t>
    </dgm:pt>
    <dgm:pt modelId="{91D67F6D-9850-4319-B7FA-EBFB6853B9C5}" type="sibTrans" cxnId="{7984AE75-2606-452C-A562-F842401DBBC8}">
      <dgm:prSet/>
      <dgm:spPr/>
      <dgm:t>
        <a:bodyPr/>
        <a:lstStyle/>
        <a:p>
          <a:endParaRPr lang="ru-RU"/>
        </a:p>
      </dgm:t>
    </dgm:pt>
    <dgm:pt modelId="{9BCFDA85-520B-452D-B413-20DDCFF9982F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Банки, иные организации и индивидуальные предприниматели</a:t>
          </a:r>
        </a:p>
      </dgm:t>
    </dgm:pt>
    <dgm:pt modelId="{9A3C9661-C6A6-4A7D-9212-446C906A89C4}" type="parTrans" cxnId="{B921F828-EE16-49EE-94F0-5E5F354FD99A}">
      <dgm:prSet/>
      <dgm:spPr/>
      <dgm:t>
        <a:bodyPr/>
        <a:lstStyle/>
        <a:p>
          <a:endParaRPr lang="ru-RU"/>
        </a:p>
      </dgm:t>
    </dgm:pt>
    <dgm:pt modelId="{37E60F36-F4C2-45C1-A193-036834C32AA7}" type="sibTrans" cxnId="{B921F828-EE16-49EE-94F0-5E5F354FD99A}">
      <dgm:prSet/>
      <dgm:spPr/>
      <dgm:t>
        <a:bodyPr/>
        <a:lstStyle/>
        <a:p>
          <a:endParaRPr lang="ru-RU"/>
        </a:p>
      </dgm:t>
    </dgm:pt>
    <dgm:pt modelId="{52F5E799-3F6E-4483-ACDA-8D9B1B136F8C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Администраторы доходов бюджета</a:t>
          </a:r>
        </a:p>
      </dgm:t>
    </dgm:pt>
    <dgm:pt modelId="{524A4857-8D7E-400F-B3C8-14269CA027F5}" type="parTrans" cxnId="{0A198F8C-4E34-4692-B0A5-C9AA9263ECA3}">
      <dgm:prSet/>
      <dgm:spPr/>
      <dgm:t>
        <a:bodyPr/>
        <a:lstStyle/>
        <a:p>
          <a:endParaRPr lang="ru-RU"/>
        </a:p>
      </dgm:t>
    </dgm:pt>
    <dgm:pt modelId="{9066C660-1AEB-4B9A-8E13-DD98085EF66E}" type="sibTrans" cxnId="{0A198F8C-4E34-4692-B0A5-C9AA9263ECA3}">
      <dgm:prSet/>
      <dgm:spPr/>
      <dgm:t>
        <a:bodyPr/>
        <a:lstStyle/>
        <a:p>
          <a:endParaRPr lang="ru-RU"/>
        </a:p>
      </dgm:t>
    </dgm:pt>
    <dgm:pt modelId="{66ED8958-BBAF-400C-BAA5-B22E377B6F4C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ru-RU" dirty="0"/>
            <a:t>Распорядители и получатели бюджетных средств</a:t>
          </a:r>
        </a:p>
      </dgm:t>
    </dgm:pt>
    <dgm:pt modelId="{6151EAAB-F2BE-4488-89B6-A412CCA8F7DE}" type="parTrans" cxnId="{F37A17E2-1951-4392-9B4D-99FB8A880122}">
      <dgm:prSet/>
      <dgm:spPr/>
      <dgm:t>
        <a:bodyPr/>
        <a:lstStyle/>
        <a:p>
          <a:endParaRPr lang="ru-RU"/>
        </a:p>
      </dgm:t>
    </dgm:pt>
    <dgm:pt modelId="{06DC1D34-A9D9-47CF-9312-774F0A7B7859}" type="sibTrans" cxnId="{F37A17E2-1951-4392-9B4D-99FB8A880122}">
      <dgm:prSet/>
      <dgm:spPr/>
      <dgm:t>
        <a:bodyPr/>
        <a:lstStyle/>
        <a:p>
          <a:endParaRPr lang="ru-RU"/>
        </a:p>
      </dgm:t>
    </dgm:pt>
    <dgm:pt modelId="{869F11CD-129D-4723-B7C4-914241DFA05C}" type="pres">
      <dgm:prSet presAssocID="{26F4A61B-9375-4031-A0EE-43D1E7648E4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5AC9989-0C06-46CC-B6B3-7C6AECA4EFC7}" type="pres">
      <dgm:prSet presAssocID="{F56DCE03-2827-4F0F-AACD-355F5D027F73}" presName="circle1" presStyleLbl="node1" presStyleIdx="0" presStyleCnt="1" custLinFactNeighborX="731" custLinFactNeighborY="0"/>
      <dgm:spPr/>
    </dgm:pt>
    <dgm:pt modelId="{22A63264-FBBF-4B8D-A03C-95F0DFD21E93}" type="pres">
      <dgm:prSet presAssocID="{F56DCE03-2827-4F0F-AACD-355F5D027F73}" presName="space" presStyleCnt="0"/>
      <dgm:spPr/>
    </dgm:pt>
    <dgm:pt modelId="{6FACE0AA-8571-4432-ACCD-38BF129F7928}" type="pres">
      <dgm:prSet presAssocID="{F56DCE03-2827-4F0F-AACD-355F5D027F73}" presName="rect1" presStyleLbl="alignAcc1" presStyleIdx="0" presStyleCnt="1" custLinFactNeighborX="-157" custLinFactNeighborY="0"/>
      <dgm:spPr/>
    </dgm:pt>
    <dgm:pt modelId="{2E3476FE-E5A5-44AA-8C56-96F653696132}" type="pres">
      <dgm:prSet presAssocID="{F56DCE03-2827-4F0F-AACD-355F5D027F73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CBF74101-E3E2-4DDB-966B-7367BBC25B0E}" type="pres">
      <dgm:prSet presAssocID="{F56DCE03-2827-4F0F-AACD-355F5D027F73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51EEC813-7BB5-4E90-B7CF-5A01D9D6418A}" type="presOf" srcId="{F56DCE03-2827-4F0F-AACD-355F5D027F73}" destId="{6FACE0AA-8571-4432-ACCD-38BF129F7928}" srcOrd="0" destOrd="0" presId="urn:microsoft.com/office/officeart/2005/8/layout/target3"/>
    <dgm:cxn modelId="{E78B0C18-D800-475A-B660-E6CA6919E41E}" srcId="{F56DCE03-2827-4F0F-AACD-355F5D027F73}" destId="{A0578406-02F1-4CCA-B0DF-2CC1C47AF7D4}" srcOrd="3" destOrd="0" parTransId="{743BD207-C5E7-4003-B191-3CD0AB1097F5}" sibTransId="{A9489A26-4D58-422E-9E45-E7F537ABD5B5}"/>
    <dgm:cxn modelId="{B921F828-EE16-49EE-94F0-5E5F354FD99A}" srcId="{F56DCE03-2827-4F0F-AACD-355F5D027F73}" destId="{9BCFDA85-520B-452D-B413-20DDCFF9982F}" srcOrd="8" destOrd="0" parTransId="{9A3C9661-C6A6-4A7D-9212-446C906A89C4}" sibTransId="{37E60F36-F4C2-45C1-A193-036834C32AA7}"/>
    <dgm:cxn modelId="{733CFC2B-F339-4929-9D9D-323352DB1AF4}" type="presOf" srcId="{F56DCE03-2827-4F0F-AACD-355F5D027F73}" destId="{2E3476FE-E5A5-44AA-8C56-96F653696132}" srcOrd="1" destOrd="0" presId="urn:microsoft.com/office/officeart/2005/8/layout/target3"/>
    <dgm:cxn modelId="{A283DC3F-38A8-4E1C-BA0F-E5DC2140E116}" srcId="{26F4A61B-9375-4031-A0EE-43D1E7648E4D}" destId="{F56DCE03-2827-4F0F-AACD-355F5D027F73}" srcOrd="0" destOrd="0" parTransId="{814DDB2C-1D41-45FE-B471-FFE8B8366B3A}" sibTransId="{D7A92EFC-83FB-4794-BDD5-125A32BC6054}"/>
    <dgm:cxn modelId="{F8C7F65B-04A3-4E31-88B3-67B998D073C2}" type="presOf" srcId="{A0578406-02F1-4CCA-B0DF-2CC1C47AF7D4}" destId="{CBF74101-E3E2-4DDB-966B-7367BBC25B0E}" srcOrd="0" destOrd="3" presId="urn:microsoft.com/office/officeart/2005/8/layout/target3"/>
    <dgm:cxn modelId="{625BEF5E-59AF-4B1C-B3C9-4513E2AB489D}" srcId="{F56DCE03-2827-4F0F-AACD-355F5D027F73}" destId="{FD5A02D5-17F6-4625-BD84-E20F8B924C5E}" srcOrd="0" destOrd="0" parTransId="{33333290-8E38-44C2-B662-545C642B1E9C}" sibTransId="{FEA26E0B-2C12-4790-B95F-02E4EF61324E}"/>
    <dgm:cxn modelId="{CA611267-69ED-48DB-8FAB-CEB70C6B3D20}" type="presOf" srcId="{52F5E799-3F6E-4483-ACDA-8D9B1B136F8C}" destId="{CBF74101-E3E2-4DDB-966B-7367BBC25B0E}" srcOrd="0" destOrd="9" presId="urn:microsoft.com/office/officeart/2005/8/layout/target3"/>
    <dgm:cxn modelId="{0BA7B267-2B0D-4A1F-9D75-3C6917C9752C}" type="presOf" srcId="{FD5A02D5-17F6-4625-BD84-E20F8B924C5E}" destId="{CBF74101-E3E2-4DDB-966B-7367BBC25B0E}" srcOrd="0" destOrd="0" presId="urn:microsoft.com/office/officeart/2005/8/layout/target3"/>
    <dgm:cxn modelId="{77EAF168-7E62-4F8D-9337-3F011AF3A196}" type="presOf" srcId="{6D10FEAB-FE2B-4ACF-90DA-A81D0B5EE7D1}" destId="{CBF74101-E3E2-4DDB-966B-7367BBC25B0E}" srcOrd="0" destOrd="1" presId="urn:microsoft.com/office/officeart/2005/8/layout/target3"/>
    <dgm:cxn modelId="{979F1E69-E6B4-45B4-A6AD-E1008E1F6CC0}" type="presOf" srcId="{3690840C-18B3-4EC0-84D5-04B402FCD262}" destId="{CBF74101-E3E2-4DDB-966B-7367BBC25B0E}" srcOrd="0" destOrd="5" presId="urn:microsoft.com/office/officeart/2005/8/layout/target3"/>
    <dgm:cxn modelId="{B6E2436B-3661-4600-A246-D1DA13331BCE}" srcId="{F56DCE03-2827-4F0F-AACD-355F5D027F73}" destId="{4BD378CB-1F08-48B6-B3F2-7CA22D7E1D5D}" srcOrd="6" destOrd="0" parTransId="{9FD52646-8A89-447A-9927-E20CE85DE526}" sibTransId="{785EBD9E-90EC-40BB-9E53-00EBA9383FE8}"/>
    <dgm:cxn modelId="{7984AE75-2606-452C-A562-F842401DBBC8}" srcId="{F56DCE03-2827-4F0F-AACD-355F5D027F73}" destId="{65073ED1-9CB0-4434-9C3B-11CF4A1B3D0F}" srcOrd="7" destOrd="0" parTransId="{18C735F6-720E-4A03-A575-6EB370FFFAD2}" sibTransId="{91D67F6D-9850-4319-B7FA-EBFB6853B9C5}"/>
    <dgm:cxn modelId="{30F53F7C-6658-4220-A077-F478F2F54827}" type="presOf" srcId="{26F4A61B-9375-4031-A0EE-43D1E7648E4D}" destId="{869F11CD-129D-4723-B7C4-914241DFA05C}" srcOrd="0" destOrd="0" presId="urn:microsoft.com/office/officeart/2005/8/layout/target3"/>
    <dgm:cxn modelId="{A08B0B80-B400-4608-B5C0-007A69BBD3C2}" type="presOf" srcId="{31A2E21E-AEAB-421D-A24E-9658B5E5BD6D}" destId="{CBF74101-E3E2-4DDB-966B-7367BBC25B0E}" srcOrd="0" destOrd="2" presId="urn:microsoft.com/office/officeart/2005/8/layout/target3"/>
    <dgm:cxn modelId="{0A198F8C-4E34-4692-B0A5-C9AA9263ECA3}" srcId="{F56DCE03-2827-4F0F-AACD-355F5D027F73}" destId="{52F5E799-3F6E-4483-ACDA-8D9B1B136F8C}" srcOrd="9" destOrd="0" parTransId="{524A4857-8D7E-400F-B3C8-14269CA027F5}" sibTransId="{9066C660-1AEB-4B9A-8E13-DD98085EF66E}"/>
    <dgm:cxn modelId="{A1FE9A8D-3BEA-4AE2-9BC9-6DC529DC1A02}" type="presOf" srcId="{EFF65245-14E0-4906-A58D-8F4C8B464AE3}" destId="{CBF74101-E3E2-4DDB-966B-7367BBC25B0E}" srcOrd="0" destOrd="4" presId="urn:microsoft.com/office/officeart/2005/8/layout/target3"/>
    <dgm:cxn modelId="{8387CE9B-F653-4081-B821-E2FDFC1362DB}" type="presOf" srcId="{66ED8958-BBAF-400C-BAA5-B22E377B6F4C}" destId="{CBF74101-E3E2-4DDB-966B-7367BBC25B0E}" srcOrd="0" destOrd="10" presId="urn:microsoft.com/office/officeart/2005/8/layout/target3"/>
    <dgm:cxn modelId="{3BE761A9-797F-4BAB-AD56-3AA2802CF748}" type="presOf" srcId="{9BCFDA85-520B-452D-B413-20DDCFF9982F}" destId="{CBF74101-E3E2-4DDB-966B-7367BBC25B0E}" srcOrd="0" destOrd="8" presId="urn:microsoft.com/office/officeart/2005/8/layout/target3"/>
    <dgm:cxn modelId="{DEDC79AF-2F36-448C-AB5A-2106AAF34B96}" type="presOf" srcId="{65073ED1-9CB0-4434-9C3B-11CF4A1B3D0F}" destId="{CBF74101-E3E2-4DDB-966B-7367BBC25B0E}" srcOrd="0" destOrd="7" presId="urn:microsoft.com/office/officeart/2005/8/layout/target3"/>
    <dgm:cxn modelId="{9AC00AB3-787D-4468-9526-CD9D79B97BF7}" srcId="{F56DCE03-2827-4F0F-AACD-355F5D027F73}" destId="{EFF65245-14E0-4906-A58D-8F4C8B464AE3}" srcOrd="4" destOrd="0" parTransId="{04F73A47-E5F1-424A-B18B-4DD43AC79B40}" sibTransId="{3ABDC75C-866A-4D4A-AEC5-32600793336A}"/>
    <dgm:cxn modelId="{FACC90D7-2E9A-4180-94E3-B621CED4B550}" srcId="{F56DCE03-2827-4F0F-AACD-355F5D027F73}" destId="{6D10FEAB-FE2B-4ACF-90DA-A81D0B5EE7D1}" srcOrd="1" destOrd="0" parTransId="{D1DD04C5-8A82-47F2-B5F1-E6A6DFB70180}" sibTransId="{C58C9055-9A4B-4E59-8498-7576949430CB}"/>
    <dgm:cxn modelId="{846C30DA-9FE5-4582-BD99-DA3D49D18C05}" srcId="{F56DCE03-2827-4F0F-AACD-355F5D027F73}" destId="{31A2E21E-AEAB-421D-A24E-9658B5E5BD6D}" srcOrd="2" destOrd="0" parTransId="{2FE9F29E-CE9D-456A-A8D3-8F2A6542A8D0}" sibTransId="{67C2D1FB-6EBC-45FC-B41A-67055EF5527F}"/>
    <dgm:cxn modelId="{F37A17E2-1951-4392-9B4D-99FB8A880122}" srcId="{F56DCE03-2827-4F0F-AACD-355F5D027F73}" destId="{66ED8958-BBAF-400C-BAA5-B22E377B6F4C}" srcOrd="10" destOrd="0" parTransId="{6151EAAB-F2BE-4488-89B6-A412CCA8F7DE}" sibTransId="{06DC1D34-A9D9-47CF-9312-774F0A7B7859}"/>
    <dgm:cxn modelId="{5D0776E2-B48C-4031-ADE2-BB30277825A4}" type="presOf" srcId="{4BD378CB-1F08-48B6-B3F2-7CA22D7E1D5D}" destId="{CBF74101-E3E2-4DDB-966B-7367BBC25B0E}" srcOrd="0" destOrd="6" presId="urn:microsoft.com/office/officeart/2005/8/layout/target3"/>
    <dgm:cxn modelId="{C79361FF-D642-4CDC-873F-2EDBEBE18598}" srcId="{F56DCE03-2827-4F0F-AACD-355F5D027F73}" destId="{3690840C-18B3-4EC0-84D5-04B402FCD262}" srcOrd="5" destOrd="0" parTransId="{63897888-8167-4CCC-908F-3CD658E042CF}" sibTransId="{A83DA36D-A972-47C8-85C8-F82B621159AE}"/>
    <dgm:cxn modelId="{1A8BEB9C-1077-4566-BCF9-85E3478ED0B9}" type="presParOf" srcId="{869F11CD-129D-4723-B7C4-914241DFA05C}" destId="{85AC9989-0C06-46CC-B6B3-7C6AECA4EFC7}" srcOrd="0" destOrd="0" presId="urn:microsoft.com/office/officeart/2005/8/layout/target3"/>
    <dgm:cxn modelId="{1C5CD9C3-A39C-42F3-BC70-F2D171263E59}" type="presParOf" srcId="{869F11CD-129D-4723-B7C4-914241DFA05C}" destId="{22A63264-FBBF-4B8D-A03C-95F0DFD21E93}" srcOrd="1" destOrd="0" presId="urn:microsoft.com/office/officeart/2005/8/layout/target3"/>
    <dgm:cxn modelId="{1AA41041-A9CC-4A62-B475-568F94946582}" type="presParOf" srcId="{869F11CD-129D-4723-B7C4-914241DFA05C}" destId="{6FACE0AA-8571-4432-ACCD-38BF129F7928}" srcOrd="2" destOrd="0" presId="urn:microsoft.com/office/officeart/2005/8/layout/target3"/>
    <dgm:cxn modelId="{F4626910-4A3D-488B-976E-63E397737F00}" type="presParOf" srcId="{869F11CD-129D-4723-B7C4-914241DFA05C}" destId="{2E3476FE-E5A5-44AA-8C56-96F653696132}" srcOrd="3" destOrd="0" presId="urn:microsoft.com/office/officeart/2005/8/layout/target3"/>
    <dgm:cxn modelId="{B8690AEC-1EB6-4620-9497-2AB5C83D18B1}" type="presParOf" srcId="{869F11CD-129D-4723-B7C4-914241DFA05C}" destId="{CBF74101-E3E2-4DDB-966B-7367BBC25B0E}" srcOrd="4" destOrd="0" presId="urn:microsoft.com/office/officeart/2005/8/layout/target3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BCEF9-BC86-4240-8C07-5156CE7B46C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7509B8-8FCD-448F-8DA0-5B3FA7444F3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Местные бюджеты </a:t>
          </a:r>
          <a:r>
            <a:rPr lang="ru-RU" dirty="0">
              <a:solidFill>
                <a:schemeClr val="tx1"/>
              </a:solidFill>
            </a:rPr>
            <a:t>делятся на: </a:t>
          </a:r>
        </a:p>
      </dgm:t>
    </dgm:pt>
    <dgm:pt modelId="{DD51666C-16EA-4C17-885A-FA21B134EE8B}" type="parTrans" cxnId="{981C7DE4-0E12-4E31-AAAE-53AA9626C8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33A1C2-EC7E-4809-8CAB-D21F4F861D6E}" type="sibTrans" cxnId="{981C7DE4-0E12-4E31-AAAE-53AA9626C8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D4901C-742A-494F-93A1-A80B3F8BAB89}">
      <dgm:prSet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▫ бюджеты первичного уровня - сельские, поселковые, городские (городов районного подчинения); </a:t>
          </a:r>
        </a:p>
      </dgm:t>
    </dgm:pt>
    <dgm:pt modelId="{948AA7E4-45BE-4C25-AA7C-D67FF9928800}" type="parTrans" cxnId="{68C5D89A-C130-47CB-A251-2A58034F19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79A001-B448-4EB6-84F9-61C74B9B42A1}" type="sibTrans" cxnId="{68C5D89A-C130-47CB-A251-2A58034F19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118A2A-31DE-45F7-800B-73C72199D9FF}">
      <dgm:prSet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▫ бюджеты базового уровня - районные и городские (городов областного подчинения); </a:t>
          </a:r>
        </a:p>
      </dgm:t>
    </dgm:pt>
    <dgm:pt modelId="{8EAEA9CD-2449-4CCD-9B5E-E76ACC75D778}" type="parTrans" cxnId="{EA4F5159-7BFA-4C6B-A64F-4AFA0D9E92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9D124E-5444-4E1E-A65B-FE5251AA5223}" type="sibTrans" cxnId="{EA4F5159-7BFA-4C6B-A64F-4AFA0D9E92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603691-B5B4-47FB-B6D7-CABFADC788C5}">
      <dgm:prSet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▫ бюджеты областного уровня - областные бюджеты и бюджет г. Минска. </a:t>
          </a:r>
        </a:p>
      </dgm:t>
    </dgm:pt>
    <dgm:pt modelId="{1DCBDD27-25D5-4524-8740-49F8A748F09F}" type="parTrans" cxnId="{2A843FF1-8C8D-4B2C-A119-7B24D6B34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9AE9AB-8088-4B57-8D77-17B5807EDA9E}" type="sibTrans" cxnId="{2A843FF1-8C8D-4B2C-A119-7B24D6B343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57FED-6CF0-46B9-8FCE-281A803E4B71}" type="pres">
      <dgm:prSet presAssocID="{AA6BCEF9-BC86-4240-8C07-5156CE7B46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0E1BE7-1815-4D46-A471-57C71A861ED7}" type="pres">
      <dgm:prSet presAssocID="{C07509B8-8FCD-448F-8DA0-5B3FA7444F32}" presName="singleCycle" presStyleCnt="0"/>
      <dgm:spPr/>
    </dgm:pt>
    <dgm:pt modelId="{5A8A6B8A-C945-4FFF-BB99-B5C9227ADEB2}" type="pres">
      <dgm:prSet presAssocID="{C07509B8-8FCD-448F-8DA0-5B3FA7444F32}" presName="singleCenter" presStyleLbl="node1" presStyleIdx="0" presStyleCnt="4" custLinFactNeighborX="125" custLinFactNeighborY="-7769">
        <dgm:presLayoutVars>
          <dgm:chMax val="7"/>
          <dgm:chPref val="7"/>
        </dgm:presLayoutVars>
      </dgm:prSet>
      <dgm:spPr/>
    </dgm:pt>
    <dgm:pt modelId="{AAED5162-D921-41FB-8B14-6D21B478BA38}" type="pres">
      <dgm:prSet presAssocID="{948AA7E4-45BE-4C25-AA7C-D67FF9928800}" presName="Name56" presStyleLbl="parChTrans1D2" presStyleIdx="0" presStyleCnt="3"/>
      <dgm:spPr/>
    </dgm:pt>
    <dgm:pt modelId="{9BBE5175-2D54-4B94-874D-3E2A7797532A}" type="pres">
      <dgm:prSet presAssocID="{E6D4901C-742A-494F-93A1-A80B3F8BAB89}" presName="text0" presStyleLbl="node1" presStyleIdx="1" presStyleCnt="4" custScaleX="201708" custScaleY="147122">
        <dgm:presLayoutVars>
          <dgm:bulletEnabled val="1"/>
        </dgm:presLayoutVars>
      </dgm:prSet>
      <dgm:spPr/>
    </dgm:pt>
    <dgm:pt modelId="{0F37AB0F-E080-4F48-93B1-AF7ECF497568}" type="pres">
      <dgm:prSet presAssocID="{8EAEA9CD-2449-4CCD-9B5E-E76ACC75D778}" presName="Name56" presStyleLbl="parChTrans1D2" presStyleIdx="1" presStyleCnt="3"/>
      <dgm:spPr/>
    </dgm:pt>
    <dgm:pt modelId="{821A53BE-2B61-483A-96F6-AD9EAFC23F32}" type="pres">
      <dgm:prSet presAssocID="{14118A2A-31DE-45F7-800B-73C72199D9FF}" presName="text0" presStyleLbl="node1" presStyleIdx="2" presStyleCnt="4" custScaleX="201708" custScaleY="134472" custRadScaleRad="136823" custRadScaleInc="-39525">
        <dgm:presLayoutVars>
          <dgm:bulletEnabled val="1"/>
        </dgm:presLayoutVars>
      </dgm:prSet>
      <dgm:spPr/>
    </dgm:pt>
    <dgm:pt modelId="{4DFB7917-3D1D-4B68-B597-E52CCC99DD4C}" type="pres">
      <dgm:prSet presAssocID="{1DCBDD27-25D5-4524-8740-49F8A748F09F}" presName="Name56" presStyleLbl="parChTrans1D2" presStyleIdx="2" presStyleCnt="3"/>
      <dgm:spPr/>
    </dgm:pt>
    <dgm:pt modelId="{176A9F27-C5DE-4E94-AE39-ABC74086AD0C}" type="pres">
      <dgm:prSet presAssocID="{BB603691-B5B4-47FB-B6D7-CABFADC788C5}" presName="text0" presStyleLbl="node1" presStyleIdx="3" presStyleCnt="4" custScaleX="201642" custScaleY="134472" custRadScaleRad="130244" custRadScaleInc="38994">
        <dgm:presLayoutVars>
          <dgm:bulletEnabled val="1"/>
        </dgm:presLayoutVars>
      </dgm:prSet>
      <dgm:spPr/>
    </dgm:pt>
  </dgm:ptLst>
  <dgm:cxnLst>
    <dgm:cxn modelId="{8CAFF017-6A62-4880-9396-5302710B5759}" type="presOf" srcId="{C07509B8-8FCD-448F-8DA0-5B3FA7444F32}" destId="{5A8A6B8A-C945-4FFF-BB99-B5C9227ADEB2}" srcOrd="0" destOrd="0" presId="urn:microsoft.com/office/officeart/2008/layout/RadialCluster"/>
    <dgm:cxn modelId="{9DF87D1F-DC20-4DE5-A6E5-4B6A83D83199}" type="presOf" srcId="{E6D4901C-742A-494F-93A1-A80B3F8BAB89}" destId="{9BBE5175-2D54-4B94-874D-3E2A7797532A}" srcOrd="0" destOrd="0" presId="urn:microsoft.com/office/officeart/2008/layout/RadialCluster"/>
    <dgm:cxn modelId="{75CF162B-B31C-4BD8-B25B-C591EB82512D}" type="presOf" srcId="{AA6BCEF9-BC86-4240-8C07-5156CE7B46C6}" destId="{25957FED-6CF0-46B9-8FCE-281A803E4B71}" srcOrd="0" destOrd="0" presId="urn:microsoft.com/office/officeart/2008/layout/RadialCluster"/>
    <dgm:cxn modelId="{A7DCA332-2E7C-45F9-ADE8-A0C40C2FDA52}" type="presOf" srcId="{BB603691-B5B4-47FB-B6D7-CABFADC788C5}" destId="{176A9F27-C5DE-4E94-AE39-ABC74086AD0C}" srcOrd="0" destOrd="0" presId="urn:microsoft.com/office/officeart/2008/layout/RadialCluster"/>
    <dgm:cxn modelId="{BDF6896D-15EB-40AB-907F-DB578600C9EA}" type="presOf" srcId="{8EAEA9CD-2449-4CCD-9B5E-E76ACC75D778}" destId="{0F37AB0F-E080-4F48-93B1-AF7ECF497568}" srcOrd="0" destOrd="0" presId="urn:microsoft.com/office/officeart/2008/layout/RadialCluster"/>
    <dgm:cxn modelId="{EA4F5159-7BFA-4C6B-A64F-4AFA0D9E9231}" srcId="{C07509B8-8FCD-448F-8DA0-5B3FA7444F32}" destId="{14118A2A-31DE-45F7-800B-73C72199D9FF}" srcOrd="1" destOrd="0" parTransId="{8EAEA9CD-2449-4CCD-9B5E-E76ACC75D778}" sibTransId="{169D124E-5444-4E1E-A65B-FE5251AA5223}"/>
    <dgm:cxn modelId="{68C5D89A-C130-47CB-A251-2A58034F199F}" srcId="{C07509B8-8FCD-448F-8DA0-5B3FA7444F32}" destId="{E6D4901C-742A-494F-93A1-A80B3F8BAB89}" srcOrd="0" destOrd="0" parTransId="{948AA7E4-45BE-4C25-AA7C-D67FF9928800}" sibTransId="{5379A001-B448-4EB6-84F9-61C74B9B42A1}"/>
    <dgm:cxn modelId="{49956AC4-F901-4959-BDE0-E4BEF2EA45A9}" type="presOf" srcId="{948AA7E4-45BE-4C25-AA7C-D67FF9928800}" destId="{AAED5162-D921-41FB-8B14-6D21B478BA38}" srcOrd="0" destOrd="0" presId="urn:microsoft.com/office/officeart/2008/layout/RadialCluster"/>
    <dgm:cxn modelId="{80B15ACC-F7D7-4029-96C7-963181A0C7D2}" type="presOf" srcId="{1DCBDD27-25D5-4524-8740-49F8A748F09F}" destId="{4DFB7917-3D1D-4B68-B597-E52CCC99DD4C}" srcOrd="0" destOrd="0" presId="urn:microsoft.com/office/officeart/2008/layout/RadialCluster"/>
    <dgm:cxn modelId="{981C7DE4-0E12-4E31-AAAE-53AA9626C83E}" srcId="{AA6BCEF9-BC86-4240-8C07-5156CE7B46C6}" destId="{C07509B8-8FCD-448F-8DA0-5B3FA7444F32}" srcOrd="0" destOrd="0" parTransId="{DD51666C-16EA-4C17-885A-FA21B134EE8B}" sibTransId="{6F33A1C2-EC7E-4809-8CAB-D21F4F861D6E}"/>
    <dgm:cxn modelId="{755A9AEC-DB7F-4BFC-B726-3926C3DD618C}" type="presOf" srcId="{14118A2A-31DE-45F7-800B-73C72199D9FF}" destId="{821A53BE-2B61-483A-96F6-AD9EAFC23F32}" srcOrd="0" destOrd="0" presId="urn:microsoft.com/office/officeart/2008/layout/RadialCluster"/>
    <dgm:cxn modelId="{2A843FF1-8C8D-4B2C-A119-7B24D6B34311}" srcId="{C07509B8-8FCD-448F-8DA0-5B3FA7444F32}" destId="{BB603691-B5B4-47FB-B6D7-CABFADC788C5}" srcOrd="2" destOrd="0" parTransId="{1DCBDD27-25D5-4524-8740-49F8A748F09F}" sibTransId="{DA9AE9AB-8088-4B57-8D77-17B5807EDA9E}"/>
    <dgm:cxn modelId="{8659AFAB-3F6F-4411-895D-53C022D4E5C5}" type="presParOf" srcId="{25957FED-6CF0-46B9-8FCE-281A803E4B71}" destId="{2B0E1BE7-1815-4D46-A471-57C71A861ED7}" srcOrd="0" destOrd="0" presId="urn:microsoft.com/office/officeart/2008/layout/RadialCluster"/>
    <dgm:cxn modelId="{289795B5-4E87-4AB6-917C-EF30C4D5478A}" type="presParOf" srcId="{2B0E1BE7-1815-4D46-A471-57C71A861ED7}" destId="{5A8A6B8A-C945-4FFF-BB99-B5C9227ADEB2}" srcOrd="0" destOrd="0" presId="urn:microsoft.com/office/officeart/2008/layout/RadialCluster"/>
    <dgm:cxn modelId="{6D5F08C6-48FA-4217-8C5F-D34C8A18D00B}" type="presParOf" srcId="{2B0E1BE7-1815-4D46-A471-57C71A861ED7}" destId="{AAED5162-D921-41FB-8B14-6D21B478BA38}" srcOrd="1" destOrd="0" presId="urn:microsoft.com/office/officeart/2008/layout/RadialCluster"/>
    <dgm:cxn modelId="{96A4B0D6-271E-40D1-88AB-06744471B65B}" type="presParOf" srcId="{2B0E1BE7-1815-4D46-A471-57C71A861ED7}" destId="{9BBE5175-2D54-4B94-874D-3E2A7797532A}" srcOrd="2" destOrd="0" presId="urn:microsoft.com/office/officeart/2008/layout/RadialCluster"/>
    <dgm:cxn modelId="{8CC10F3B-9404-4796-9CA9-1FF249A30D7F}" type="presParOf" srcId="{2B0E1BE7-1815-4D46-A471-57C71A861ED7}" destId="{0F37AB0F-E080-4F48-93B1-AF7ECF497568}" srcOrd="3" destOrd="0" presId="urn:microsoft.com/office/officeart/2008/layout/RadialCluster"/>
    <dgm:cxn modelId="{9354D437-5BBD-4311-81D6-0A7081F713B3}" type="presParOf" srcId="{2B0E1BE7-1815-4D46-A471-57C71A861ED7}" destId="{821A53BE-2B61-483A-96F6-AD9EAFC23F32}" srcOrd="4" destOrd="0" presId="urn:microsoft.com/office/officeart/2008/layout/RadialCluster"/>
    <dgm:cxn modelId="{9D934819-B55B-471B-87B9-82B43FC10EFB}" type="presParOf" srcId="{2B0E1BE7-1815-4D46-A471-57C71A861ED7}" destId="{4DFB7917-3D1D-4B68-B597-E52CCC99DD4C}" srcOrd="5" destOrd="0" presId="urn:microsoft.com/office/officeart/2008/layout/RadialCluster"/>
    <dgm:cxn modelId="{086E55FD-D7D9-446C-BA29-40B4C43C4D1A}" type="presParOf" srcId="{2B0E1BE7-1815-4D46-A471-57C71A861ED7}" destId="{176A9F27-C5DE-4E94-AE39-ABC74086AD0C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29959-0CE1-410C-9AC1-3D2981B28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2BBDC-0586-40EE-9FC9-2731E42964A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Консолидированный бюджет Чечерского района</a:t>
          </a:r>
          <a:endParaRPr lang="ru-RU" sz="1600" dirty="0">
            <a:solidFill>
              <a:schemeClr val="tx1"/>
            </a:solidFill>
          </a:endParaRPr>
        </a:p>
      </dgm:t>
    </dgm:pt>
    <dgm:pt modelId="{6B121080-C1A2-48A6-B72F-BDA8456BD442}" type="par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1980E3-23A5-4E81-8900-B90017A144B8}" type="sibTrans" cxnId="{40FCCC2D-A7E6-42DA-83A9-E11C08915F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03C33-42CB-435B-BD95-F29A769B3AB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Районный бюджет </a:t>
          </a:r>
        </a:p>
      </dgm:t>
    </dgm:pt>
    <dgm:pt modelId="{410D5C27-B965-48F6-8123-3864D12E3210}" type="parTrans" cxnId="{E8EBBA78-D132-4703-8CDB-CB2E3BEFC2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A5F3F-ACCD-4710-8417-97D61A772F2D}" type="sibTrans" cxnId="{E8EBBA78-D132-4703-8CDB-CB2E3BEFC2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9BF495-15A6-42E1-9B65-8A3B1B01ACE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Сельские бюджеты</a:t>
          </a:r>
        </a:p>
      </dgm:t>
    </dgm:pt>
    <dgm:pt modelId="{D007AFA5-C683-40F7-84D8-AA0CE71286C2}" type="parTrans" cxnId="{9D871606-7C92-49A1-889B-3C4EEB195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70DD42-5B61-42B4-9016-3300B2DD8DC5}" type="sibTrans" cxnId="{9D871606-7C92-49A1-889B-3C4EEB195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2B1526-EA3A-425D-81D6-C96BE381C3B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Залесского сельсовета</a:t>
          </a:r>
        </a:p>
      </dgm:t>
    </dgm:pt>
    <dgm:pt modelId="{8615AF7D-FA9C-4CE2-9D11-15E421E2DE70}" type="parTrans" cxnId="{F1064192-E21D-4F34-9EDB-87DDA7D9B3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C104D8-A0D6-4A1D-9121-7FEBEB50F3B1}" type="sibTrans" cxnId="{F1064192-E21D-4F34-9EDB-87DDA7D9B3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E83F6A-A263-4674-99B4-ECD3DD45285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Ленинского сельсовета</a:t>
          </a:r>
        </a:p>
      </dgm:t>
    </dgm:pt>
    <dgm:pt modelId="{3EFE916A-2AE0-4E7A-A6FC-572A29BBAADE}" type="parTrans" cxnId="{5B51E147-7AC1-44C6-8898-EC56B707B7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9505EA-2B29-4B75-84DB-89731472406D}" type="sibTrans" cxnId="{5B51E147-7AC1-44C6-8898-EC56B707B7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BB471C-9D1E-4E98-8F37-A87AA8FB213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Меркуловичского сельсовета</a:t>
          </a:r>
        </a:p>
      </dgm:t>
    </dgm:pt>
    <dgm:pt modelId="{399D052B-EE73-4A7C-B3BD-BC265BC88681}" type="parTrans" cxnId="{01C692ED-7B75-450A-AB68-1E34781FE5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0961E2-7F20-45F7-8730-96F482AA3496}" type="sibTrans" cxnId="{01C692ED-7B75-450A-AB68-1E34781FE5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727A6B-BAED-4C8B-8782-51D9BC32708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Нисимковичского сельсовета</a:t>
          </a:r>
        </a:p>
      </dgm:t>
    </dgm:pt>
    <dgm:pt modelId="{FDEF7F62-EA12-41ED-AFE3-E2B913363C35}" type="parTrans" cxnId="{E0A7BD88-750B-4DFB-912E-E7CE9439A4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A81F5B-67F7-45CD-9F94-99E192595F0F}" type="sibTrans" cxnId="{E0A7BD88-750B-4DFB-912E-E7CE9439A4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F909C-483A-47F1-A7E0-C7C59D013C6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Полесского сельсовета</a:t>
          </a:r>
        </a:p>
      </dgm:t>
    </dgm:pt>
    <dgm:pt modelId="{F6BCBDD6-EF4D-441C-B8AD-FF79B5F95C7E}" type="parTrans" cxnId="{68734351-FA25-4B66-8FC8-07B83CD78C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5BDAC-B3C1-4CC8-987B-2059989DA56E}" type="sibTrans" cxnId="{68734351-FA25-4B66-8FC8-07B83CD78C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77902B-8318-4145-98B3-DD78DB9FDA2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Ровковичского сельсовета</a:t>
          </a:r>
        </a:p>
      </dgm:t>
    </dgm:pt>
    <dgm:pt modelId="{7502A649-FC3A-4FDE-A891-01A8BD8C6063}" type="parTrans" cxnId="{CB7FB78D-7635-471E-A20A-C23B26B59A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A4913B-5360-45E2-A7FF-8B5319E93E81}" type="sibTrans" cxnId="{CB7FB78D-7635-471E-A20A-C23B26B59A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981F69-BCF5-4CAB-80A5-7AC45685A4E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</a:rPr>
            <a:t>Бюджет Оторского сельсовета</a:t>
          </a:r>
        </a:p>
      </dgm:t>
    </dgm:pt>
    <dgm:pt modelId="{00E45D54-C6FA-4A3F-B2DA-103B9BBF4877}" type="parTrans" cxnId="{CDF0A754-C47C-4926-BABD-5C2D6F8E4F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29ADC2-2C4A-4AB2-A0B8-C9F827D27B86}" type="sibTrans" cxnId="{CDF0A754-C47C-4926-BABD-5C2D6F8E4F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A6394E-D049-4B1D-91B3-3E47399EE7EB}" type="pres">
      <dgm:prSet presAssocID="{7E829959-0CE1-410C-9AC1-3D2981B28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4E0CBE-F59F-47E1-BFEF-1AD6D389D058}" type="pres">
      <dgm:prSet presAssocID="{5C32BBDC-0586-40EE-9FC9-2731E42964A7}" presName="root1" presStyleCnt="0"/>
      <dgm:spPr/>
    </dgm:pt>
    <dgm:pt modelId="{695144D0-F8E6-4102-8203-66570798C7D0}" type="pres">
      <dgm:prSet presAssocID="{5C32BBDC-0586-40EE-9FC9-2731E42964A7}" presName="LevelOneTextNode" presStyleLbl="node0" presStyleIdx="0" presStyleCnt="1" custScaleX="211792" custScaleY="329046" custLinFactNeighborX="-86719" custLinFactNeighborY="-17799">
        <dgm:presLayoutVars>
          <dgm:chPref val="3"/>
        </dgm:presLayoutVars>
      </dgm:prSet>
      <dgm:spPr/>
    </dgm:pt>
    <dgm:pt modelId="{A148D52F-DD1D-40B8-82FB-FBCC90DE2933}" type="pres">
      <dgm:prSet presAssocID="{5C32BBDC-0586-40EE-9FC9-2731E42964A7}" presName="level2hierChild" presStyleCnt="0"/>
      <dgm:spPr/>
    </dgm:pt>
    <dgm:pt modelId="{021DC8E1-0691-4745-8377-9D529A21B63D}" type="pres">
      <dgm:prSet presAssocID="{410D5C27-B965-48F6-8123-3864D12E3210}" presName="conn2-1" presStyleLbl="parChTrans1D2" presStyleIdx="0" presStyleCnt="2"/>
      <dgm:spPr/>
    </dgm:pt>
    <dgm:pt modelId="{3DB08FDA-7078-4F4C-9643-8B32F308A1B0}" type="pres">
      <dgm:prSet presAssocID="{410D5C27-B965-48F6-8123-3864D12E3210}" presName="connTx" presStyleLbl="parChTrans1D2" presStyleIdx="0" presStyleCnt="2"/>
      <dgm:spPr/>
    </dgm:pt>
    <dgm:pt modelId="{3FACE4A9-15DA-4625-80F2-4EE85EF3E854}" type="pres">
      <dgm:prSet presAssocID="{36403C33-42CB-435B-BD95-F29A769B3AB3}" presName="root2" presStyleCnt="0"/>
      <dgm:spPr/>
    </dgm:pt>
    <dgm:pt modelId="{5A523138-125E-4789-94A2-3F8EB71C2242}" type="pres">
      <dgm:prSet presAssocID="{36403C33-42CB-435B-BD95-F29A769B3AB3}" presName="LevelTwoTextNode" presStyleLbl="node2" presStyleIdx="0" presStyleCnt="2" custScaleX="106711" custScaleY="150032" custLinFactY="-4349" custLinFactNeighborX="-78485" custLinFactNeighborY="-100000">
        <dgm:presLayoutVars>
          <dgm:chPref val="3"/>
        </dgm:presLayoutVars>
      </dgm:prSet>
      <dgm:spPr/>
    </dgm:pt>
    <dgm:pt modelId="{4EEF9DBD-05EA-446B-AE87-F914F05361E0}" type="pres">
      <dgm:prSet presAssocID="{36403C33-42CB-435B-BD95-F29A769B3AB3}" presName="level3hierChild" presStyleCnt="0"/>
      <dgm:spPr/>
    </dgm:pt>
    <dgm:pt modelId="{F3EBB78F-4CED-4FC7-B943-DC21F5842302}" type="pres">
      <dgm:prSet presAssocID="{D007AFA5-C683-40F7-84D8-AA0CE71286C2}" presName="conn2-1" presStyleLbl="parChTrans1D2" presStyleIdx="1" presStyleCnt="2"/>
      <dgm:spPr/>
    </dgm:pt>
    <dgm:pt modelId="{B2B01B10-3602-4F95-965F-A73289AD86DF}" type="pres">
      <dgm:prSet presAssocID="{D007AFA5-C683-40F7-84D8-AA0CE71286C2}" presName="connTx" presStyleLbl="parChTrans1D2" presStyleIdx="1" presStyleCnt="2"/>
      <dgm:spPr/>
    </dgm:pt>
    <dgm:pt modelId="{57ADB282-DBC3-4F7F-9392-7C222B207B04}" type="pres">
      <dgm:prSet presAssocID="{C09BF495-15A6-42E1-9B65-8A3B1B01ACEB}" presName="root2" presStyleCnt="0"/>
      <dgm:spPr/>
    </dgm:pt>
    <dgm:pt modelId="{99A4335A-2948-451E-8611-14244838F2B0}" type="pres">
      <dgm:prSet presAssocID="{C09BF495-15A6-42E1-9B65-8A3B1B01ACEB}" presName="LevelTwoTextNode" presStyleLbl="node2" presStyleIdx="1" presStyleCnt="2" custScaleX="102256" custScaleY="161690" custLinFactNeighborX="-72442" custLinFactNeighborY="7095">
        <dgm:presLayoutVars>
          <dgm:chPref val="3"/>
        </dgm:presLayoutVars>
      </dgm:prSet>
      <dgm:spPr/>
    </dgm:pt>
    <dgm:pt modelId="{32AB2B1E-BEAF-4199-A172-E7E0580A322E}" type="pres">
      <dgm:prSet presAssocID="{C09BF495-15A6-42E1-9B65-8A3B1B01ACEB}" presName="level3hierChild" presStyleCnt="0"/>
      <dgm:spPr/>
    </dgm:pt>
    <dgm:pt modelId="{BDF32B59-E275-41D0-ABE5-9267B6A2C27F}" type="pres">
      <dgm:prSet presAssocID="{8615AF7D-FA9C-4CE2-9D11-15E421E2DE70}" presName="conn2-1" presStyleLbl="parChTrans1D3" presStyleIdx="0" presStyleCnt="7"/>
      <dgm:spPr/>
    </dgm:pt>
    <dgm:pt modelId="{0D5996C5-C803-417D-A1C1-C23F6BB52844}" type="pres">
      <dgm:prSet presAssocID="{8615AF7D-FA9C-4CE2-9D11-15E421E2DE70}" presName="connTx" presStyleLbl="parChTrans1D3" presStyleIdx="0" presStyleCnt="7"/>
      <dgm:spPr/>
    </dgm:pt>
    <dgm:pt modelId="{DB4ACED5-AEA9-4168-A798-89D2FB8547A6}" type="pres">
      <dgm:prSet presAssocID="{F32B1526-EA3A-425D-81D6-C96BE381C3B1}" presName="root2" presStyleCnt="0"/>
      <dgm:spPr/>
    </dgm:pt>
    <dgm:pt modelId="{F16E00BA-D9A1-41D2-BC3C-DF256137A41E}" type="pres">
      <dgm:prSet presAssocID="{F32B1526-EA3A-425D-81D6-C96BE381C3B1}" presName="LevelTwoTextNode" presStyleLbl="node3" presStyleIdx="0" presStyleCnt="7" custScaleX="144824">
        <dgm:presLayoutVars>
          <dgm:chPref val="3"/>
        </dgm:presLayoutVars>
      </dgm:prSet>
      <dgm:spPr/>
    </dgm:pt>
    <dgm:pt modelId="{369B502B-8CFD-46FC-A568-66EA5B20A360}" type="pres">
      <dgm:prSet presAssocID="{F32B1526-EA3A-425D-81D6-C96BE381C3B1}" presName="level3hierChild" presStyleCnt="0"/>
      <dgm:spPr/>
    </dgm:pt>
    <dgm:pt modelId="{BE720371-F5C4-4043-B854-7133F2FD7F03}" type="pres">
      <dgm:prSet presAssocID="{3EFE916A-2AE0-4E7A-A6FC-572A29BBAADE}" presName="conn2-1" presStyleLbl="parChTrans1D3" presStyleIdx="1" presStyleCnt="7"/>
      <dgm:spPr/>
    </dgm:pt>
    <dgm:pt modelId="{89B32F0A-A0A6-4A80-9C22-04BB638496DC}" type="pres">
      <dgm:prSet presAssocID="{3EFE916A-2AE0-4E7A-A6FC-572A29BBAADE}" presName="connTx" presStyleLbl="parChTrans1D3" presStyleIdx="1" presStyleCnt="7"/>
      <dgm:spPr/>
    </dgm:pt>
    <dgm:pt modelId="{0D0AA9B4-37F1-4D70-B60F-833340A63416}" type="pres">
      <dgm:prSet presAssocID="{71E83F6A-A263-4674-99B4-ECD3DD452855}" presName="root2" presStyleCnt="0"/>
      <dgm:spPr/>
    </dgm:pt>
    <dgm:pt modelId="{4B524BA2-60E3-4B89-99B3-73FC769E1117}" type="pres">
      <dgm:prSet presAssocID="{71E83F6A-A263-4674-99B4-ECD3DD452855}" presName="LevelTwoTextNode" presStyleLbl="node3" presStyleIdx="1" presStyleCnt="7" custScaleX="150483">
        <dgm:presLayoutVars>
          <dgm:chPref val="3"/>
        </dgm:presLayoutVars>
      </dgm:prSet>
      <dgm:spPr/>
    </dgm:pt>
    <dgm:pt modelId="{D5D35345-801B-457B-93E9-17DFF713C869}" type="pres">
      <dgm:prSet presAssocID="{71E83F6A-A263-4674-99B4-ECD3DD452855}" presName="level3hierChild" presStyleCnt="0"/>
      <dgm:spPr/>
    </dgm:pt>
    <dgm:pt modelId="{E1AA98F4-6AD7-4AEF-BF86-B5A2E360918D}" type="pres">
      <dgm:prSet presAssocID="{399D052B-EE73-4A7C-B3BD-BC265BC88681}" presName="conn2-1" presStyleLbl="parChTrans1D3" presStyleIdx="2" presStyleCnt="7"/>
      <dgm:spPr/>
    </dgm:pt>
    <dgm:pt modelId="{D3055B26-0C94-4678-ACC9-D52EA0A40975}" type="pres">
      <dgm:prSet presAssocID="{399D052B-EE73-4A7C-B3BD-BC265BC88681}" presName="connTx" presStyleLbl="parChTrans1D3" presStyleIdx="2" presStyleCnt="7"/>
      <dgm:spPr/>
    </dgm:pt>
    <dgm:pt modelId="{A3CBC39A-1C65-4428-A46C-5642CBBCB2B5}" type="pres">
      <dgm:prSet presAssocID="{F8BB471C-9D1E-4E98-8F37-A87AA8FB2134}" presName="root2" presStyleCnt="0"/>
      <dgm:spPr/>
    </dgm:pt>
    <dgm:pt modelId="{82498E16-2519-4733-9DDA-835C1D70F3CA}" type="pres">
      <dgm:prSet presAssocID="{F8BB471C-9D1E-4E98-8F37-A87AA8FB2134}" presName="LevelTwoTextNode" presStyleLbl="node3" presStyleIdx="2" presStyleCnt="7" custScaleX="147511">
        <dgm:presLayoutVars>
          <dgm:chPref val="3"/>
        </dgm:presLayoutVars>
      </dgm:prSet>
      <dgm:spPr/>
    </dgm:pt>
    <dgm:pt modelId="{AE31641A-8DBE-44BC-AA06-3FBED08405A8}" type="pres">
      <dgm:prSet presAssocID="{F8BB471C-9D1E-4E98-8F37-A87AA8FB2134}" presName="level3hierChild" presStyleCnt="0"/>
      <dgm:spPr/>
    </dgm:pt>
    <dgm:pt modelId="{F4983C16-A429-4BCB-A650-290E29AF59BD}" type="pres">
      <dgm:prSet presAssocID="{FDEF7F62-EA12-41ED-AFE3-E2B913363C35}" presName="conn2-1" presStyleLbl="parChTrans1D3" presStyleIdx="3" presStyleCnt="7"/>
      <dgm:spPr/>
    </dgm:pt>
    <dgm:pt modelId="{9CAC1DD2-E39A-43CE-B969-6A346BE11625}" type="pres">
      <dgm:prSet presAssocID="{FDEF7F62-EA12-41ED-AFE3-E2B913363C35}" presName="connTx" presStyleLbl="parChTrans1D3" presStyleIdx="3" presStyleCnt="7"/>
      <dgm:spPr/>
    </dgm:pt>
    <dgm:pt modelId="{32619CD5-A335-45A7-A21C-2E42780960EC}" type="pres">
      <dgm:prSet presAssocID="{AD727A6B-BAED-4C8B-8782-51D9BC327088}" presName="root2" presStyleCnt="0"/>
      <dgm:spPr/>
    </dgm:pt>
    <dgm:pt modelId="{26CEFD86-2688-41A7-B978-FE182A520DC0}" type="pres">
      <dgm:prSet presAssocID="{AD727A6B-BAED-4C8B-8782-51D9BC327088}" presName="LevelTwoTextNode" presStyleLbl="node3" presStyleIdx="3" presStyleCnt="7" custScaleX="146638">
        <dgm:presLayoutVars>
          <dgm:chPref val="3"/>
        </dgm:presLayoutVars>
      </dgm:prSet>
      <dgm:spPr/>
    </dgm:pt>
    <dgm:pt modelId="{B926EBB3-33E6-4792-B466-C6A7DC8581F0}" type="pres">
      <dgm:prSet presAssocID="{AD727A6B-BAED-4C8B-8782-51D9BC327088}" presName="level3hierChild" presStyleCnt="0"/>
      <dgm:spPr/>
    </dgm:pt>
    <dgm:pt modelId="{28CB744A-5B24-4120-8E55-5B6F2C99062E}" type="pres">
      <dgm:prSet presAssocID="{00E45D54-C6FA-4A3F-B2DA-103B9BBF4877}" presName="conn2-1" presStyleLbl="parChTrans1D3" presStyleIdx="4" presStyleCnt="7"/>
      <dgm:spPr/>
    </dgm:pt>
    <dgm:pt modelId="{CE690055-C72E-4594-B973-C38DE179E773}" type="pres">
      <dgm:prSet presAssocID="{00E45D54-C6FA-4A3F-B2DA-103B9BBF4877}" presName="connTx" presStyleLbl="parChTrans1D3" presStyleIdx="4" presStyleCnt="7"/>
      <dgm:spPr/>
    </dgm:pt>
    <dgm:pt modelId="{64C21A5A-3C5A-4D6F-B373-EE28B65B29D2}" type="pres">
      <dgm:prSet presAssocID="{BC981F69-BCF5-4CAB-80A5-7AC45685A4E1}" presName="root2" presStyleCnt="0"/>
      <dgm:spPr/>
    </dgm:pt>
    <dgm:pt modelId="{A9C1DFD4-40BE-471E-A8AA-C1B45CA3B2AB}" type="pres">
      <dgm:prSet presAssocID="{BC981F69-BCF5-4CAB-80A5-7AC45685A4E1}" presName="LevelTwoTextNode" presStyleLbl="node3" presStyleIdx="4" presStyleCnt="7" custScaleX="146638">
        <dgm:presLayoutVars>
          <dgm:chPref val="3"/>
        </dgm:presLayoutVars>
      </dgm:prSet>
      <dgm:spPr/>
    </dgm:pt>
    <dgm:pt modelId="{DD874926-5C18-4EBE-8D18-2AE02288988D}" type="pres">
      <dgm:prSet presAssocID="{BC981F69-BCF5-4CAB-80A5-7AC45685A4E1}" presName="level3hierChild" presStyleCnt="0"/>
      <dgm:spPr/>
    </dgm:pt>
    <dgm:pt modelId="{752C9018-E7D8-4928-8083-BBE4AB4A1D07}" type="pres">
      <dgm:prSet presAssocID="{F6BCBDD6-EF4D-441C-B8AD-FF79B5F95C7E}" presName="conn2-1" presStyleLbl="parChTrans1D3" presStyleIdx="5" presStyleCnt="7"/>
      <dgm:spPr/>
    </dgm:pt>
    <dgm:pt modelId="{FC27CD2D-0D39-4630-A7F0-0D5C1C85E0B4}" type="pres">
      <dgm:prSet presAssocID="{F6BCBDD6-EF4D-441C-B8AD-FF79B5F95C7E}" presName="connTx" presStyleLbl="parChTrans1D3" presStyleIdx="5" presStyleCnt="7"/>
      <dgm:spPr/>
    </dgm:pt>
    <dgm:pt modelId="{15738174-D0C2-4520-B009-BD553C2C7A7B}" type="pres">
      <dgm:prSet presAssocID="{4F2F909C-483A-47F1-A7E0-C7C59D013C61}" presName="root2" presStyleCnt="0"/>
      <dgm:spPr/>
    </dgm:pt>
    <dgm:pt modelId="{9CFC5B31-FE55-4934-8CAD-BD36FE942D90}" type="pres">
      <dgm:prSet presAssocID="{4F2F909C-483A-47F1-A7E0-C7C59D013C61}" presName="LevelTwoTextNode" presStyleLbl="node3" presStyleIdx="5" presStyleCnt="7" custScaleX="146638">
        <dgm:presLayoutVars>
          <dgm:chPref val="3"/>
        </dgm:presLayoutVars>
      </dgm:prSet>
      <dgm:spPr/>
    </dgm:pt>
    <dgm:pt modelId="{94AC95AA-671B-4D5A-B508-AB6924D21590}" type="pres">
      <dgm:prSet presAssocID="{4F2F909C-483A-47F1-A7E0-C7C59D013C61}" presName="level3hierChild" presStyleCnt="0"/>
      <dgm:spPr/>
    </dgm:pt>
    <dgm:pt modelId="{2245734F-4F00-4FCC-9749-7287922583F3}" type="pres">
      <dgm:prSet presAssocID="{7502A649-FC3A-4FDE-A891-01A8BD8C6063}" presName="conn2-1" presStyleLbl="parChTrans1D3" presStyleIdx="6" presStyleCnt="7"/>
      <dgm:spPr/>
    </dgm:pt>
    <dgm:pt modelId="{D8F8B20A-2CD7-4BFA-B689-4A749E8CAEFB}" type="pres">
      <dgm:prSet presAssocID="{7502A649-FC3A-4FDE-A891-01A8BD8C6063}" presName="connTx" presStyleLbl="parChTrans1D3" presStyleIdx="6" presStyleCnt="7"/>
      <dgm:spPr/>
    </dgm:pt>
    <dgm:pt modelId="{4C9A0D54-6B0F-4754-9BF3-70F7A7601754}" type="pres">
      <dgm:prSet presAssocID="{0277902B-8318-4145-98B3-DD78DB9FDA2F}" presName="root2" presStyleCnt="0"/>
      <dgm:spPr/>
    </dgm:pt>
    <dgm:pt modelId="{46CC55BD-07FA-4424-92A7-35A6243A7568}" type="pres">
      <dgm:prSet presAssocID="{0277902B-8318-4145-98B3-DD78DB9FDA2F}" presName="LevelTwoTextNode" presStyleLbl="node3" presStyleIdx="6" presStyleCnt="7" custScaleX="146638">
        <dgm:presLayoutVars>
          <dgm:chPref val="3"/>
        </dgm:presLayoutVars>
      </dgm:prSet>
      <dgm:spPr/>
    </dgm:pt>
    <dgm:pt modelId="{C3CF8968-CAF6-48E4-B94B-04A265AE81A8}" type="pres">
      <dgm:prSet presAssocID="{0277902B-8318-4145-98B3-DD78DB9FDA2F}" presName="level3hierChild" presStyleCnt="0"/>
      <dgm:spPr/>
    </dgm:pt>
  </dgm:ptLst>
  <dgm:cxnLst>
    <dgm:cxn modelId="{9D871606-7C92-49A1-889B-3C4EEB195AFF}" srcId="{5C32BBDC-0586-40EE-9FC9-2731E42964A7}" destId="{C09BF495-15A6-42E1-9B65-8A3B1B01ACEB}" srcOrd="1" destOrd="0" parTransId="{D007AFA5-C683-40F7-84D8-AA0CE71286C2}" sibTransId="{FB70DD42-5B61-42B4-9016-3300B2DD8DC5}"/>
    <dgm:cxn modelId="{5AAF2607-8279-4C66-8D6F-DD68109E6EE7}" type="presOf" srcId="{00E45D54-C6FA-4A3F-B2DA-103B9BBF4877}" destId="{CE690055-C72E-4594-B973-C38DE179E773}" srcOrd="1" destOrd="0" presId="urn:microsoft.com/office/officeart/2005/8/layout/hierarchy2"/>
    <dgm:cxn modelId="{93B65C22-248A-4842-A759-058338917ED1}" type="presOf" srcId="{D007AFA5-C683-40F7-84D8-AA0CE71286C2}" destId="{F3EBB78F-4CED-4FC7-B943-DC21F5842302}" srcOrd="0" destOrd="0" presId="urn:microsoft.com/office/officeart/2005/8/layout/hierarchy2"/>
    <dgm:cxn modelId="{C21AC922-3747-41C4-9283-DBE610D36F9F}" type="presOf" srcId="{3EFE916A-2AE0-4E7A-A6FC-572A29BBAADE}" destId="{BE720371-F5C4-4043-B854-7133F2FD7F03}" srcOrd="0" destOrd="0" presId="urn:microsoft.com/office/officeart/2005/8/layout/hierarchy2"/>
    <dgm:cxn modelId="{BEB41824-317F-4E3D-A16A-D17034BFC3EB}" type="presOf" srcId="{C09BF495-15A6-42E1-9B65-8A3B1B01ACEB}" destId="{99A4335A-2948-451E-8611-14244838F2B0}" srcOrd="0" destOrd="0" presId="urn:microsoft.com/office/officeart/2005/8/layout/hierarchy2"/>
    <dgm:cxn modelId="{99532A24-75E9-4FC0-ADEA-FD4F7D2E3EBE}" type="presOf" srcId="{D007AFA5-C683-40F7-84D8-AA0CE71286C2}" destId="{B2B01B10-3602-4F95-965F-A73289AD86DF}" srcOrd="1" destOrd="0" presId="urn:microsoft.com/office/officeart/2005/8/layout/hierarchy2"/>
    <dgm:cxn modelId="{40FCCC2D-A7E6-42DA-83A9-E11C08915FEF}" srcId="{7E829959-0CE1-410C-9AC1-3D2981B28E5D}" destId="{5C32BBDC-0586-40EE-9FC9-2731E42964A7}" srcOrd="0" destOrd="0" parTransId="{6B121080-C1A2-48A6-B72F-BDA8456BD442}" sibTransId="{FB1980E3-23A5-4E81-8900-B90017A144B8}"/>
    <dgm:cxn modelId="{4626FB31-E01D-4164-8DFB-D6E280F72459}" type="presOf" srcId="{410D5C27-B965-48F6-8123-3864D12E3210}" destId="{3DB08FDA-7078-4F4C-9643-8B32F308A1B0}" srcOrd="1" destOrd="0" presId="urn:microsoft.com/office/officeart/2005/8/layout/hierarchy2"/>
    <dgm:cxn modelId="{8FCDB735-20E2-4893-9434-14C5445313EA}" type="presOf" srcId="{410D5C27-B965-48F6-8123-3864D12E3210}" destId="{021DC8E1-0691-4745-8377-9D529A21B63D}" srcOrd="0" destOrd="0" presId="urn:microsoft.com/office/officeart/2005/8/layout/hierarchy2"/>
    <dgm:cxn modelId="{0D72953C-C285-4088-AB4C-54AC82EEE375}" type="presOf" srcId="{36403C33-42CB-435B-BD95-F29A769B3AB3}" destId="{5A523138-125E-4789-94A2-3F8EB71C2242}" srcOrd="0" destOrd="0" presId="urn:microsoft.com/office/officeart/2005/8/layout/hierarchy2"/>
    <dgm:cxn modelId="{48F81E64-B0B7-4580-8DEA-B06F1F18B60E}" type="presOf" srcId="{7502A649-FC3A-4FDE-A891-01A8BD8C6063}" destId="{D8F8B20A-2CD7-4BFA-B689-4A749E8CAEFB}" srcOrd="1" destOrd="0" presId="urn:microsoft.com/office/officeart/2005/8/layout/hierarchy2"/>
    <dgm:cxn modelId="{5B51E147-7AC1-44C6-8898-EC56B707B7C5}" srcId="{C09BF495-15A6-42E1-9B65-8A3B1B01ACEB}" destId="{71E83F6A-A263-4674-99B4-ECD3DD452855}" srcOrd="1" destOrd="0" parTransId="{3EFE916A-2AE0-4E7A-A6FC-572A29BBAADE}" sibTransId="{3C9505EA-2B29-4B75-84DB-89731472406D}"/>
    <dgm:cxn modelId="{6075FB6C-F93E-4164-BF6E-5A69B0791412}" type="presOf" srcId="{399D052B-EE73-4A7C-B3BD-BC265BC88681}" destId="{D3055B26-0C94-4678-ACC9-D52EA0A40975}" srcOrd="1" destOrd="0" presId="urn:microsoft.com/office/officeart/2005/8/layout/hierarchy2"/>
    <dgm:cxn modelId="{68734351-FA25-4B66-8FC8-07B83CD78CCD}" srcId="{C09BF495-15A6-42E1-9B65-8A3B1B01ACEB}" destId="{4F2F909C-483A-47F1-A7E0-C7C59D013C61}" srcOrd="5" destOrd="0" parTransId="{F6BCBDD6-EF4D-441C-B8AD-FF79B5F95C7E}" sibTransId="{6125BDAC-B3C1-4CC8-987B-2059989DA56E}"/>
    <dgm:cxn modelId="{CDF0A754-C47C-4926-BABD-5C2D6F8E4F16}" srcId="{C09BF495-15A6-42E1-9B65-8A3B1B01ACEB}" destId="{BC981F69-BCF5-4CAB-80A5-7AC45685A4E1}" srcOrd="4" destOrd="0" parTransId="{00E45D54-C6FA-4A3F-B2DA-103B9BBF4877}" sibTransId="{1929ADC2-2C4A-4AB2-A0B8-C9F827D27B86}"/>
    <dgm:cxn modelId="{675FB657-7459-40D0-8CE3-EA3BF86C32CA}" type="presOf" srcId="{AD727A6B-BAED-4C8B-8782-51D9BC327088}" destId="{26CEFD86-2688-41A7-B978-FE182A520DC0}" srcOrd="0" destOrd="0" presId="urn:microsoft.com/office/officeart/2005/8/layout/hierarchy2"/>
    <dgm:cxn modelId="{E8EBBA78-D132-4703-8CDB-CB2E3BEFC28D}" srcId="{5C32BBDC-0586-40EE-9FC9-2731E42964A7}" destId="{36403C33-42CB-435B-BD95-F29A769B3AB3}" srcOrd="0" destOrd="0" parTransId="{410D5C27-B965-48F6-8123-3864D12E3210}" sibTransId="{039A5F3F-ACCD-4710-8417-97D61A772F2D}"/>
    <dgm:cxn modelId="{CABECB7A-26D4-48CC-BE03-A99902582B80}" type="presOf" srcId="{8615AF7D-FA9C-4CE2-9D11-15E421E2DE70}" destId="{BDF32B59-E275-41D0-ABE5-9267B6A2C27F}" srcOrd="0" destOrd="0" presId="urn:microsoft.com/office/officeart/2005/8/layout/hierarchy2"/>
    <dgm:cxn modelId="{613D3988-4817-41B3-8558-AE43CF278097}" type="presOf" srcId="{8615AF7D-FA9C-4CE2-9D11-15E421E2DE70}" destId="{0D5996C5-C803-417D-A1C1-C23F6BB52844}" srcOrd="1" destOrd="0" presId="urn:microsoft.com/office/officeart/2005/8/layout/hierarchy2"/>
    <dgm:cxn modelId="{86499088-7E9C-4948-90A2-EBD0CCF631CA}" type="presOf" srcId="{7E829959-0CE1-410C-9AC1-3D2981B28E5D}" destId="{48A6394E-D049-4B1D-91B3-3E47399EE7EB}" srcOrd="0" destOrd="0" presId="urn:microsoft.com/office/officeart/2005/8/layout/hierarchy2"/>
    <dgm:cxn modelId="{E0A7BD88-750B-4DFB-912E-E7CE9439A4DF}" srcId="{C09BF495-15A6-42E1-9B65-8A3B1B01ACEB}" destId="{AD727A6B-BAED-4C8B-8782-51D9BC327088}" srcOrd="3" destOrd="0" parTransId="{FDEF7F62-EA12-41ED-AFE3-E2B913363C35}" sibTransId="{51A81F5B-67F7-45CD-9F94-99E192595F0F}"/>
    <dgm:cxn modelId="{CB7FB78D-7635-471E-A20A-C23B26B59AD4}" srcId="{C09BF495-15A6-42E1-9B65-8A3B1B01ACEB}" destId="{0277902B-8318-4145-98B3-DD78DB9FDA2F}" srcOrd="6" destOrd="0" parTransId="{7502A649-FC3A-4FDE-A891-01A8BD8C6063}" sibTransId="{02A4913B-5360-45E2-A7FF-8B5319E93E81}"/>
    <dgm:cxn modelId="{F1064192-E21D-4F34-9EDB-87DDA7D9B357}" srcId="{C09BF495-15A6-42E1-9B65-8A3B1B01ACEB}" destId="{F32B1526-EA3A-425D-81D6-C96BE381C3B1}" srcOrd="0" destOrd="0" parTransId="{8615AF7D-FA9C-4CE2-9D11-15E421E2DE70}" sibTransId="{F0C104D8-A0D6-4A1D-9121-7FEBEB50F3B1}"/>
    <dgm:cxn modelId="{14EFF39B-06AD-4CB5-94B4-EA29895BCD62}" type="presOf" srcId="{0277902B-8318-4145-98B3-DD78DB9FDA2F}" destId="{46CC55BD-07FA-4424-92A7-35A6243A7568}" srcOrd="0" destOrd="0" presId="urn:microsoft.com/office/officeart/2005/8/layout/hierarchy2"/>
    <dgm:cxn modelId="{DE46D49F-CE2A-410A-A832-979747D6DED8}" type="presOf" srcId="{F32B1526-EA3A-425D-81D6-C96BE381C3B1}" destId="{F16E00BA-D9A1-41D2-BC3C-DF256137A41E}" srcOrd="0" destOrd="0" presId="urn:microsoft.com/office/officeart/2005/8/layout/hierarchy2"/>
    <dgm:cxn modelId="{3E7CC2A0-01A9-4376-9AA7-F1885FCAFABC}" type="presOf" srcId="{FDEF7F62-EA12-41ED-AFE3-E2B913363C35}" destId="{9CAC1DD2-E39A-43CE-B969-6A346BE11625}" srcOrd="1" destOrd="0" presId="urn:microsoft.com/office/officeart/2005/8/layout/hierarchy2"/>
    <dgm:cxn modelId="{C14DEAAF-F85F-4879-A133-78D72B925841}" type="presOf" srcId="{BC981F69-BCF5-4CAB-80A5-7AC45685A4E1}" destId="{A9C1DFD4-40BE-471E-A8AA-C1B45CA3B2AB}" srcOrd="0" destOrd="0" presId="urn:microsoft.com/office/officeart/2005/8/layout/hierarchy2"/>
    <dgm:cxn modelId="{886D5BB0-7521-46CC-8D21-D231BF0EBDAD}" type="presOf" srcId="{71E83F6A-A263-4674-99B4-ECD3DD452855}" destId="{4B524BA2-60E3-4B89-99B3-73FC769E1117}" srcOrd="0" destOrd="0" presId="urn:microsoft.com/office/officeart/2005/8/layout/hierarchy2"/>
    <dgm:cxn modelId="{5E261BB3-EAF8-45F8-930B-5DA2151060BB}" type="presOf" srcId="{7502A649-FC3A-4FDE-A891-01A8BD8C6063}" destId="{2245734F-4F00-4FCC-9749-7287922583F3}" srcOrd="0" destOrd="0" presId="urn:microsoft.com/office/officeart/2005/8/layout/hierarchy2"/>
    <dgm:cxn modelId="{D8B3B7BA-AA61-45D1-876F-4215C391731C}" type="presOf" srcId="{F6BCBDD6-EF4D-441C-B8AD-FF79B5F95C7E}" destId="{752C9018-E7D8-4928-8083-BBE4AB4A1D07}" srcOrd="0" destOrd="0" presId="urn:microsoft.com/office/officeart/2005/8/layout/hierarchy2"/>
    <dgm:cxn modelId="{7E8818D9-05D3-48C1-8DBC-EFD4879B8C42}" type="presOf" srcId="{4F2F909C-483A-47F1-A7E0-C7C59D013C61}" destId="{9CFC5B31-FE55-4934-8CAD-BD36FE942D90}" srcOrd="0" destOrd="0" presId="urn:microsoft.com/office/officeart/2005/8/layout/hierarchy2"/>
    <dgm:cxn modelId="{7596ABDD-EC8A-40D5-BDEB-5D089E74D553}" type="presOf" srcId="{3EFE916A-2AE0-4E7A-A6FC-572A29BBAADE}" destId="{89B32F0A-A0A6-4A80-9C22-04BB638496DC}" srcOrd="1" destOrd="0" presId="urn:microsoft.com/office/officeart/2005/8/layout/hierarchy2"/>
    <dgm:cxn modelId="{3A1AF9DD-DAF8-4618-B4C4-AA147CACB210}" type="presOf" srcId="{5C32BBDC-0586-40EE-9FC9-2731E42964A7}" destId="{695144D0-F8E6-4102-8203-66570798C7D0}" srcOrd="0" destOrd="0" presId="urn:microsoft.com/office/officeart/2005/8/layout/hierarchy2"/>
    <dgm:cxn modelId="{091B3EDE-8326-440F-A869-C19BA7ACB5F1}" type="presOf" srcId="{00E45D54-C6FA-4A3F-B2DA-103B9BBF4877}" destId="{28CB744A-5B24-4120-8E55-5B6F2C99062E}" srcOrd="0" destOrd="0" presId="urn:microsoft.com/office/officeart/2005/8/layout/hierarchy2"/>
    <dgm:cxn modelId="{5D64E4E5-BAB9-4BA6-BBFB-24D9A7908411}" type="presOf" srcId="{399D052B-EE73-4A7C-B3BD-BC265BC88681}" destId="{E1AA98F4-6AD7-4AEF-BF86-B5A2E360918D}" srcOrd="0" destOrd="0" presId="urn:microsoft.com/office/officeart/2005/8/layout/hierarchy2"/>
    <dgm:cxn modelId="{AD9555E8-EE43-4710-8BD5-DC7168F6EEF0}" type="presOf" srcId="{F8BB471C-9D1E-4E98-8F37-A87AA8FB2134}" destId="{82498E16-2519-4733-9DDA-835C1D70F3CA}" srcOrd="0" destOrd="0" presId="urn:microsoft.com/office/officeart/2005/8/layout/hierarchy2"/>
    <dgm:cxn modelId="{4FFC1AED-3B4B-46B2-8ECA-13479AA4DD9A}" type="presOf" srcId="{F6BCBDD6-EF4D-441C-B8AD-FF79B5F95C7E}" destId="{FC27CD2D-0D39-4630-A7F0-0D5C1C85E0B4}" srcOrd="1" destOrd="0" presId="urn:microsoft.com/office/officeart/2005/8/layout/hierarchy2"/>
    <dgm:cxn modelId="{01C692ED-7B75-450A-AB68-1E34781FE534}" srcId="{C09BF495-15A6-42E1-9B65-8A3B1B01ACEB}" destId="{F8BB471C-9D1E-4E98-8F37-A87AA8FB2134}" srcOrd="2" destOrd="0" parTransId="{399D052B-EE73-4A7C-B3BD-BC265BC88681}" sibTransId="{F50961E2-7F20-45F7-8730-96F482AA3496}"/>
    <dgm:cxn modelId="{6B7266FF-51E3-45F9-958C-0880F18E3C87}" type="presOf" srcId="{FDEF7F62-EA12-41ED-AFE3-E2B913363C35}" destId="{F4983C16-A429-4BCB-A650-290E29AF59BD}" srcOrd="0" destOrd="0" presId="urn:microsoft.com/office/officeart/2005/8/layout/hierarchy2"/>
    <dgm:cxn modelId="{FEAFA96B-5CE3-42E9-BFF1-0DB76E7ED56B}" type="presParOf" srcId="{48A6394E-D049-4B1D-91B3-3E47399EE7EB}" destId="{624E0CBE-F59F-47E1-BFEF-1AD6D389D058}" srcOrd="0" destOrd="0" presId="urn:microsoft.com/office/officeart/2005/8/layout/hierarchy2"/>
    <dgm:cxn modelId="{FBDEB566-FA2F-415E-9B26-09D7F58163C3}" type="presParOf" srcId="{624E0CBE-F59F-47E1-BFEF-1AD6D389D058}" destId="{695144D0-F8E6-4102-8203-66570798C7D0}" srcOrd="0" destOrd="0" presId="urn:microsoft.com/office/officeart/2005/8/layout/hierarchy2"/>
    <dgm:cxn modelId="{6CF1970E-B424-4ED7-AF3B-66B6BD8F6003}" type="presParOf" srcId="{624E0CBE-F59F-47E1-BFEF-1AD6D389D058}" destId="{A148D52F-DD1D-40B8-82FB-FBCC90DE2933}" srcOrd="1" destOrd="0" presId="urn:microsoft.com/office/officeart/2005/8/layout/hierarchy2"/>
    <dgm:cxn modelId="{8344B3FF-735B-4BFD-AC55-2EEE926AAFAE}" type="presParOf" srcId="{A148D52F-DD1D-40B8-82FB-FBCC90DE2933}" destId="{021DC8E1-0691-4745-8377-9D529A21B63D}" srcOrd="0" destOrd="0" presId="urn:microsoft.com/office/officeart/2005/8/layout/hierarchy2"/>
    <dgm:cxn modelId="{3FF88C60-2838-4A53-AA69-541F023DEF0A}" type="presParOf" srcId="{021DC8E1-0691-4745-8377-9D529A21B63D}" destId="{3DB08FDA-7078-4F4C-9643-8B32F308A1B0}" srcOrd="0" destOrd="0" presId="urn:microsoft.com/office/officeart/2005/8/layout/hierarchy2"/>
    <dgm:cxn modelId="{E8E3EA08-E435-4B5A-98C5-9AB4137B8014}" type="presParOf" srcId="{A148D52F-DD1D-40B8-82FB-FBCC90DE2933}" destId="{3FACE4A9-15DA-4625-80F2-4EE85EF3E854}" srcOrd="1" destOrd="0" presId="urn:microsoft.com/office/officeart/2005/8/layout/hierarchy2"/>
    <dgm:cxn modelId="{948CB316-F1DF-4126-93B6-7DD943E2D90D}" type="presParOf" srcId="{3FACE4A9-15DA-4625-80F2-4EE85EF3E854}" destId="{5A523138-125E-4789-94A2-3F8EB71C2242}" srcOrd="0" destOrd="0" presId="urn:microsoft.com/office/officeart/2005/8/layout/hierarchy2"/>
    <dgm:cxn modelId="{7A65E615-AE0D-4A0F-8656-D37DE180F045}" type="presParOf" srcId="{3FACE4A9-15DA-4625-80F2-4EE85EF3E854}" destId="{4EEF9DBD-05EA-446B-AE87-F914F05361E0}" srcOrd="1" destOrd="0" presId="urn:microsoft.com/office/officeart/2005/8/layout/hierarchy2"/>
    <dgm:cxn modelId="{1D43D26F-49B7-4F40-A9B1-60C179B94468}" type="presParOf" srcId="{A148D52F-DD1D-40B8-82FB-FBCC90DE2933}" destId="{F3EBB78F-4CED-4FC7-B943-DC21F5842302}" srcOrd="2" destOrd="0" presId="urn:microsoft.com/office/officeart/2005/8/layout/hierarchy2"/>
    <dgm:cxn modelId="{75849AD7-58FD-470D-8BB4-8DD481B6D05A}" type="presParOf" srcId="{F3EBB78F-4CED-4FC7-B943-DC21F5842302}" destId="{B2B01B10-3602-4F95-965F-A73289AD86DF}" srcOrd="0" destOrd="0" presId="urn:microsoft.com/office/officeart/2005/8/layout/hierarchy2"/>
    <dgm:cxn modelId="{63FD6E36-9E27-4AFA-9F97-C2E766D1FF06}" type="presParOf" srcId="{A148D52F-DD1D-40B8-82FB-FBCC90DE2933}" destId="{57ADB282-DBC3-4F7F-9392-7C222B207B04}" srcOrd="3" destOrd="0" presId="urn:microsoft.com/office/officeart/2005/8/layout/hierarchy2"/>
    <dgm:cxn modelId="{DBEC3FC9-91D6-4669-BBF5-39E588ADA03A}" type="presParOf" srcId="{57ADB282-DBC3-4F7F-9392-7C222B207B04}" destId="{99A4335A-2948-451E-8611-14244838F2B0}" srcOrd="0" destOrd="0" presId="urn:microsoft.com/office/officeart/2005/8/layout/hierarchy2"/>
    <dgm:cxn modelId="{E7454EAF-CBD8-4BBC-A911-7A9593A8AE91}" type="presParOf" srcId="{57ADB282-DBC3-4F7F-9392-7C222B207B04}" destId="{32AB2B1E-BEAF-4199-A172-E7E0580A322E}" srcOrd="1" destOrd="0" presId="urn:microsoft.com/office/officeart/2005/8/layout/hierarchy2"/>
    <dgm:cxn modelId="{1F42A493-51BE-44DF-988E-B141BE821800}" type="presParOf" srcId="{32AB2B1E-BEAF-4199-A172-E7E0580A322E}" destId="{BDF32B59-E275-41D0-ABE5-9267B6A2C27F}" srcOrd="0" destOrd="0" presId="urn:microsoft.com/office/officeart/2005/8/layout/hierarchy2"/>
    <dgm:cxn modelId="{6B504293-C162-4F0F-946B-79A74828F6A2}" type="presParOf" srcId="{BDF32B59-E275-41D0-ABE5-9267B6A2C27F}" destId="{0D5996C5-C803-417D-A1C1-C23F6BB52844}" srcOrd="0" destOrd="0" presId="urn:microsoft.com/office/officeart/2005/8/layout/hierarchy2"/>
    <dgm:cxn modelId="{98C397ED-3F67-4CB8-B0D9-3EB46523F09E}" type="presParOf" srcId="{32AB2B1E-BEAF-4199-A172-E7E0580A322E}" destId="{DB4ACED5-AEA9-4168-A798-89D2FB8547A6}" srcOrd="1" destOrd="0" presId="urn:microsoft.com/office/officeart/2005/8/layout/hierarchy2"/>
    <dgm:cxn modelId="{8DB5E1E1-14B9-4146-B3AB-DB89CA4A15E0}" type="presParOf" srcId="{DB4ACED5-AEA9-4168-A798-89D2FB8547A6}" destId="{F16E00BA-D9A1-41D2-BC3C-DF256137A41E}" srcOrd="0" destOrd="0" presId="urn:microsoft.com/office/officeart/2005/8/layout/hierarchy2"/>
    <dgm:cxn modelId="{DD0F4C04-05B7-4DCB-8A43-19C41503C8D8}" type="presParOf" srcId="{DB4ACED5-AEA9-4168-A798-89D2FB8547A6}" destId="{369B502B-8CFD-46FC-A568-66EA5B20A360}" srcOrd="1" destOrd="0" presId="urn:microsoft.com/office/officeart/2005/8/layout/hierarchy2"/>
    <dgm:cxn modelId="{600C2EC9-8F3B-40E1-8AAF-99C6805074BD}" type="presParOf" srcId="{32AB2B1E-BEAF-4199-A172-E7E0580A322E}" destId="{BE720371-F5C4-4043-B854-7133F2FD7F03}" srcOrd="2" destOrd="0" presId="urn:microsoft.com/office/officeart/2005/8/layout/hierarchy2"/>
    <dgm:cxn modelId="{100D3733-EAEE-4824-BCBC-BBFB48031F8D}" type="presParOf" srcId="{BE720371-F5C4-4043-B854-7133F2FD7F03}" destId="{89B32F0A-A0A6-4A80-9C22-04BB638496DC}" srcOrd="0" destOrd="0" presId="urn:microsoft.com/office/officeart/2005/8/layout/hierarchy2"/>
    <dgm:cxn modelId="{277E2771-51E9-4997-8756-42E0852EB391}" type="presParOf" srcId="{32AB2B1E-BEAF-4199-A172-E7E0580A322E}" destId="{0D0AA9B4-37F1-4D70-B60F-833340A63416}" srcOrd="3" destOrd="0" presId="urn:microsoft.com/office/officeart/2005/8/layout/hierarchy2"/>
    <dgm:cxn modelId="{6FE7FD6D-CEBD-4975-80CC-49BA45ED4132}" type="presParOf" srcId="{0D0AA9B4-37F1-4D70-B60F-833340A63416}" destId="{4B524BA2-60E3-4B89-99B3-73FC769E1117}" srcOrd="0" destOrd="0" presId="urn:microsoft.com/office/officeart/2005/8/layout/hierarchy2"/>
    <dgm:cxn modelId="{865C38BA-6DB5-4F53-8BE4-CED42CDB81DE}" type="presParOf" srcId="{0D0AA9B4-37F1-4D70-B60F-833340A63416}" destId="{D5D35345-801B-457B-93E9-17DFF713C869}" srcOrd="1" destOrd="0" presId="urn:microsoft.com/office/officeart/2005/8/layout/hierarchy2"/>
    <dgm:cxn modelId="{296F4F80-6487-43D6-AF2D-1ADE72C35D17}" type="presParOf" srcId="{32AB2B1E-BEAF-4199-A172-E7E0580A322E}" destId="{E1AA98F4-6AD7-4AEF-BF86-B5A2E360918D}" srcOrd="4" destOrd="0" presId="urn:microsoft.com/office/officeart/2005/8/layout/hierarchy2"/>
    <dgm:cxn modelId="{990F6773-F2CC-473E-9F05-FF824607B4FF}" type="presParOf" srcId="{E1AA98F4-6AD7-4AEF-BF86-B5A2E360918D}" destId="{D3055B26-0C94-4678-ACC9-D52EA0A40975}" srcOrd="0" destOrd="0" presId="urn:microsoft.com/office/officeart/2005/8/layout/hierarchy2"/>
    <dgm:cxn modelId="{01043CAA-4CAD-4197-B59E-45200A2FF47F}" type="presParOf" srcId="{32AB2B1E-BEAF-4199-A172-E7E0580A322E}" destId="{A3CBC39A-1C65-4428-A46C-5642CBBCB2B5}" srcOrd="5" destOrd="0" presId="urn:microsoft.com/office/officeart/2005/8/layout/hierarchy2"/>
    <dgm:cxn modelId="{70209D96-F853-42B3-AE6B-DC0AAB91E208}" type="presParOf" srcId="{A3CBC39A-1C65-4428-A46C-5642CBBCB2B5}" destId="{82498E16-2519-4733-9DDA-835C1D70F3CA}" srcOrd="0" destOrd="0" presId="urn:microsoft.com/office/officeart/2005/8/layout/hierarchy2"/>
    <dgm:cxn modelId="{E3B28DDF-4908-46B9-A176-DAF995883FE4}" type="presParOf" srcId="{A3CBC39A-1C65-4428-A46C-5642CBBCB2B5}" destId="{AE31641A-8DBE-44BC-AA06-3FBED08405A8}" srcOrd="1" destOrd="0" presId="urn:microsoft.com/office/officeart/2005/8/layout/hierarchy2"/>
    <dgm:cxn modelId="{1DFC9C84-52CA-4D94-B3CE-341715CBC5E9}" type="presParOf" srcId="{32AB2B1E-BEAF-4199-A172-E7E0580A322E}" destId="{F4983C16-A429-4BCB-A650-290E29AF59BD}" srcOrd="6" destOrd="0" presId="urn:microsoft.com/office/officeart/2005/8/layout/hierarchy2"/>
    <dgm:cxn modelId="{C6EE7B0D-74C0-402C-95F3-B4ADA4BBE501}" type="presParOf" srcId="{F4983C16-A429-4BCB-A650-290E29AF59BD}" destId="{9CAC1DD2-E39A-43CE-B969-6A346BE11625}" srcOrd="0" destOrd="0" presId="urn:microsoft.com/office/officeart/2005/8/layout/hierarchy2"/>
    <dgm:cxn modelId="{ECBDCB6C-F195-45B4-8737-EF4DE7C895F3}" type="presParOf" srcId="{32AB2B1E-BEAF-4199-A172-E7E0580A322E}" destId="{32619CD5-A335-45A7-A21C-2E42780960EC}" srcOrd="7" destOrd="0" presId="urn:microsoft.com/office/officeart/2005/8/layout/hierarchy2"/>
    <dgm:cxn modelId="{AB0D0FCB-EBA2-4257-A3D4-7AE330E5526E}" type="presParOf" srcId="{32619CD5-A335-45A7-A21C-2E42780960EC}" destId="{26CEFD86-2688-41A7-B978-FE182A520DC0}" srcOrd="0" destOrd="0" presId="urn:microsoft.com/office/officeart/2005/8/layout/hierarchy2"/>
    <dgm:cxn modelId="{7681D7F6-264C-4983-921F-9EB8B036D324}" type="presParOf" srcId="{32619CD5-A335-45A7-A21C-2E42780960EC}" destId="{B926EBB3-33E6-4792-B466-C6A7DC8581F0}" srcOrd="1" destOrd="0" presId="urn:microsoft.com/office/officeart/2005/8/layout/hierarchy2"/>
    <dgm:cxn modelId="{F7B7135D-A05D-41AB-9117-5D464BFBAF75}" type="presParOf" srcId="{32AB2B1E-BEAF-4199-A172-E7E0580A322E}" destId="{28CB744A-5B24-4120-8E55-5B6F2C99062E}" srcOrd="8" destOrd="0" presId="urn:microsoft.com/office/officeart/2005/8/layout/hierarchy2"/>
    <dgm:cxn modelId="{169D61A3-5F87-451C-8EAB-11AA62BE080C}" type="presParOf" srcId="{28CB744A-5B24-4120-8E55-5B6F2C99062E}" destId="{CE690055-C72E-4594-B973-C38DE179E773}" srcOrd="0" destOrd="0" presId="urn:microsoft.com/office/officeart/2005/8/layout/hierarchy2"/>
    <dgm:cxn modelId="{A4E3A77A-6695-423F-BCAC-76C6E5751788}" type="presParOf" srcId="{32AB2B1E-BEAF-4199-A172-E7E0580A322E}" destId="{64C21A5A-3C5A-4D6F-B373-EE28B65B29D2}" srcOrd="9" destOrd="0" presId="urn:microsoft.com/office/officeart/2005/8/layout/hierarchy2"/>
    <dgm:cxn modelId="{FB4B990A-89FB-481C-B881-0304EF69C51B}" type="presParOf" srcId="{64C21A5A-3C5A-4D6F-B373-EE28B65B29D2}" destId="{A9C1DFD4-40BE-471E-A8AA-C1B45CA3B2AB}" srcOrd="0" destOrd="0" presId="urn:microsoft.com/office/officeart/2005/8/layout/hierarchy2"/>
    <dgm:cxn modelId="{5EB85A72-5F27-4BFF-AB31-C19DC60FE96D}" type="presParOf" srcId="{64C21A5A-3C5A-4D6F-B373-EE28B65B29D2}" destId="{DD874926-5C18-4EBE-8D18-2AE02288988D}" srcOrd="1" destOrd="0" presId="urn:microsoft.com/office/officeart/2005/8/layout/hierarchy2"/>
    <dgm:cxn modelId="{D854D973-4553-4A65-A832-172F6148956C}" type="presParOf" srcId="{32AB2B1E-BEAF-4199-A172-E7E0580A322E}" destId="{752C9018-E7D8-4928-8083-BBE4AB4A1D07}" srcOrd="10" destOrd="0" presId="urn:microsoft.com/office/officeart/2005/8/layout/hierarchy2"/>
    <dgm:cxn modelId="{DB273A67-CCD3-4877-9816-921A48E4F0AE}" type="presParOf" srcId="{752C9018-E7D8-4928-8083-BBE4AB4A1D07}" destId="{FC27CD2D-0D39-4630-A7F0-0D5C1C85E0B4}" srcOrd="0" destOrd="0" presId="urn:microsoft.com/office/officeart/2005/8/layout/hierarchy2"/>
    <dgm:cxn modelId="{BEFD33F0-BBA1-4CCB-B794-1686128F34A2}" type="presParOf" srcId="{32AB2B1E-BEAF-4199-A172-E7E0580A322E}" destId="{15738174-D0C2-4520-B009-BD553C2C7A7B}" srcOrd="11" destOrd="0" presId="urn:microsoft.com/office/officeart/2005/8/layout/hierarchy2"/>
    <dgm:cxn modelId="{3E4A4BB3-134A-4B87-B17C-C53B28E399DC}" type="presParOf" srcId="{15738174-D0C2-4520-B009-BD553C2C7A7B}" destId="{9CFC5B31-FE55-4934-8CAD-BD36FE942D90}" srcOrd="0" destOrd="0" presId="urn:microsoft.com/office/officeart/2005/8/layout/hierarchy2"/>
    <dgm:cxn modelId="{C2275C15-D92B-4B7A-B650-41171C80109E}" type="presParOf" srcId="{15738174-D0C2-4520-B009-BD553C2C7A7B}" destId="{94AC95AA-671B-4D5A-B508-AB6924D21590}" srcOrd="1" destOrd="0" presId="urn:microsoft.com/office/officeart/2005/8/layout/hierarchy2"/>
    <dgm:cxn modelId="{8048D416-F3CC-4F61-AEF0-46E8C86B6AF5}" type="presParOf" srcId="{32AB2B1E-BEAF-4199-A172-E7E0580A322E}" destId="{2245734F-4F00-4FCC-9749-7287922583F3}" srcOrd="12" destOrd="0" presId="urn:microsoft.com/office/officeart/2005/8/layout/hierarchy2"/>
    <dgm:cxn modelId="{55486743-AF35-4870-9C67-A6A7E5FF82DE}" type="presParOf" srcId="{2245734F-4F00-4FCC-9749-7287922583F3}" destId="{D8F8B20A-2CD7-4BFA-B689-4A749E8CAEFB}" srcOrd="0" destOrd="0" presId="urn:microsoft.com/office/officeart/2005/8/layout/hierarchy2"/>
    <dgm:cxn modelId="{CFBCAA6F-5910-4D9F-A1A9-AAD89C82A151}" type="presParOf" srcId="{32AB2B1E-BEAF-4199-A172-E7E0580A322E}" destId="{4C9A0D54-6B0F-4754-9BF3-70F7A7601754}" srcOrd="13" destOrd="0" presId="urn:microsoft.com/office/officeart/2005/8/layout/hierarchy2"/>
    <dgm:cxn modelId="{3D5518CA-13DE-46C8-8AD1-6CFDE4176549}" type="presParOf" srcId="{4C9A0D54-6B0F-4754-9BF3-70F7A7601754}" destId="{46CC55BD-07FA-4424-92A7-35A6243A7568}" srcOrd="0" destOrd="0" presId="urn:microsoft.com/office/officeart/2005/8/layout/hierarchy2"/>
    <dgm:cxn modelId="{45FB1BD4-74B1-424A-9A15-E1F5F2F395AA}" type="presParOf" srcId="{4C9A0D54-6B0F-4754-9BF3-70F7A7601754}" destId="{C3CF8968-CAF6-48E4-B94B-04A265AE81A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51B541-7941-4295-BB6B-EAE7D0272D3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2B95FE-F6CA-49B2-B7DD-695A3DB94B8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Доходы</a:t>
          </a:r>
        </a:p>
      </dgm:t>
    </dgm:pt>
    <dgm:pt modelId="{89F663F9-CBAC-4690-A03E-5B26B3B2953A}" type="parTrans" cxnId="{709D3315-E121-40DF-9145-7CC4DBA7F2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857F83-5F5F-4859-A11C-044D818E70AA}" type="sibTrans" cxnId="{709D3315-E121-40DF-9145-7CC4DBA7F2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E2138-CCC5-4482-8F9C-ECB3D5B8256B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Налоговые доходы</a:t>
          </a:r>
        </a:p>
      </dgm:t>
    </dgm:pt>
    <dgm:pt modelId="{EA8A2474-18BE-47F4-8608-C303786768DC}" type="parTrans" cxnId="{5AA7104A-6F99-4493-BE56-6993E437C1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2CC7CC-D49B-485F-BED8-14D85484A83E}" type="sibTrans" cxnId="{5AA7104A-6F99-4493-BE56-6993E437C1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2AB885-B4F5-4A4E-BA02-67578D521B2E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Расходы</a:t>
          </a:r>
        </a:p>
      </dgm:t>
    </dgm:pt>
    <dgm:pt modelId="{F784B710-736B-44AF-85F4-A20FBE9D4D37}" type="parTrans" cxnId="{BACE27DE-EE9B-43EC-B746-03928E1FF0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195BF7-C468-4DF8-8939-09D55ECD4801}" type="sibTrans" cxnId="{BACE27DE-EE9B-43EC-B746-03928E1FF0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B65C81-8AD5-4E5A-98F1-C8403696B72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Общегосударственная деятельность</a:t>
          </a:r>
        </a:p>
      </dgm:t>
    </dgm:pt>
    <dgm:pt modelId="{E66933D5-F119-4BC5-8466-505EF1CAAAF4}" type="parTrans" cxnId="{1CB2E1B6-7711-4AEF-8905-A8B2FEE6C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DA4DFB-AAAE-4A9F-9DAA-E0CB35F872DC}" type="sibTrans" cxnId="{1CB2E1B6-7711-4AEF-8905-A8B2FEE6C2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67A69A-E1B2-4931-AFC1-B4B41E16850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Направления использования профицита</a:t>
          </a:r>
        </a:p>
      </dgm:t>
    </dgm:pt>
    <dgm:pt modelId="{66E6A02D-B669-4499-8193-EE1F226D72C0}" type="parTrans" cxnId="{0936205B-CCDB-4737-8C9C-64EA135B9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94B9F1-3006-4B4C-BFC1-8B95E77C7C98}" type="sibTrans" cxnId="{0936205B-CCDB-4737-8C9C-64EA135B9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294635-D495-46DE-8DC8-F798D514630D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Привлечение и погашение заимствований на внутреннем и внешнем рынках</a:t>
          </a:r>
        </a:p>
      </dgm:t>
    </dgm:pt>
    <dgm:pt modelId="{E6D09E61-3F16-4B40-9A74-7869CAECB3A7}" type="parTrans" cxnId="{57593445-B650-484E-862D-9F691D2C1F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0A0C2D-F92C-4041-8CBF-9CE19302171A}" type="sibTrans" cxnId="{57593445-B650-484E-862D-9F691D2C1F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FCCF36-9E7C-4A18-918C-42DE17358D44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Неналоговые доходы</a:t>
          </a:r>
        </a:p>
      </dgm:t>
    </dgm:pt>
    <dgm:pt modelId="{48A56FEB-0AD7-4242-8943-5EB281C38BF3}" type="parTrans" cxnId="{70BB218E-4F88-4FA3-B250-BE115EE26E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1EBCE1-2EF6-4D2C-87FD-189D2FEEF92F}" type="sibTrans" cxnId="{70BB218E-4F88-4FA3-B250-BE115EE26E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9CBE3F-45F1-4F26-B54D-D1421EAFF1FD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Безвозмездные поступления</a:t>
          </a:r>
        </a:p>
      </dgm:t>
    </dgm:pt>
    <dgm:pt modelId="{96F3CC13-8B15-4EFC-8E43-6F877557AE88}" type="parTrans" cxnId="{9B3EFB82-247B-4DA4-BA41-F7CDBE8E77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278BD1-0A66-4828-8D85-21D3C240B6A6}" type="sibTrans" cxnId="{9B3EFB82-247B-4DA4-BA41-F7CDBE8E77E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F68474-938B-4A87-B9AA-84C108E8FFDC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Национальная оборона</a:t>
          </a:r>
        </a:p>
      </dgm:t>
    </dgm:pt>
    <dgm:pt modelId="{8D857307-97CB-486E-A5F9-DA35F80A3B19}" type="parTrans" cxnId="{1B2796CC-0526-4ECE-ADE3-202595E7CD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97BCC2-8E19-449C-B34F-C77E2037BF82}" type="sibTrans" cxnId="{1B2796CC-0526-4ECE-ADE3-202595E7CD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423208-7DAE-4AFB-929A-12CDCBFE00E1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Судебная власть, правоохранительная деятельность и обеспечение безопасности</a:t>
          </a:r>
        </a:p>
      </dgm:t>
    </dgm:pt>
    <dgm:pt modelId="{E5014DD4-185B-41BA-BC7C-E5C440479E08}" type="parTrans" cxnId="{0639CA59-C329-4A5F-8C3B-1C80FF6096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6BDEB6-3137-4BED-942A-7E54B75A1F80}" type="sibTrans" cxnId="{0639CA59-C329-4A5F-8C3B-1C80FF6096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12B73D-3B6A-4B1C-8F80-FB9D89E3522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Национальная экономика</a:t>
          </a:r>
        </a:p>
      </dgm:t>
    </dgm:pt>
    <dgm:pt modelId="{4B74B96E-EC45-4359-AD93-9FC53ABE0BD7}" type="parTrans" cxnId="{312CE27E-36BA-48CA-9516-BE8A338E6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747396-E87B-4354-93CC-03ADF7D0F9EF}" type="sibTrans" cxnId="{312CE27E-36BA-48CA-9516-BE8A338E6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B66B30-D02A-4AAD-89B1-4C0B3B04FA81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Охрана окружающей среды</a:t>
          </a:r>
        </a:p>
      </dgm:t>
    </dgm:pt>
    <dgm:pt modelId="{2F60C977-2B4E-4189-BB63-C9D56E7CEE39}" type="parTrans" cxnId="{C02774F1-D516-42A2-B755-7C180718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BFCBEA-15D3-48F0-9729-6846CC0B37EF}" type="sibTrans" cxnId="{C02774F1-D516-42A2-B755-7C180718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98D089-C76E-40ED-AC2B-EACC3F271BF9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Жилищно-коммунальные услуги и жилищное строительство</a:t>
          </a:r>
        </a:p>
      </dgm:t>
    </dgm:pt>
    <dgm:pt modelId="{0515F8D5-ECA4-43E7-A510-EBA6E949595A}" type="parTrans" cxnId="{9EE50805-0137-4305-A581-2E1083F883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358BEE-7368-415C-ADA1-6BDFB45561A1}" type="sibTrans" cxnId="{9EE50805-0137-4305-A581-2E1083F883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D9ABD8-1BA6-4B0B-A9B0-1CA0E4805FBB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Здравоохранение</a:t>
          </a:r>
        </a:p>
      </dgm:t>
    </dgm:pt>
    <dgm:pt modelId="{D1C4B174-39C1-47B8-8609-56F92F40ACE2}" type="parTrans" cxnId="{9D25F138-2FB9-43D4-B7A9-3B411A2F47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CB6D4E-28A1-463A-B226-A369CBE4AC14}" type="sibTrans" cxnId="{9D25F138-2FB9-43D4-B7A9-3B411A2F47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BA6E7C-CBAC-4DD4-A132-D6AFEFBB05D8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Физическая культура, спорт, культура и средства массовой информации</a:t>
          </a:r>
        </a:p>
      </dgm:t>
    </dgm:pt>
    <dgm:pt modelId="{98987D33-BD59-4168-B174-9487A308F86E}" type="parTrans" cxnId="{63DA0B26-D092-4839-8AAA-916F51EE89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CA1591-D8F5-4E13-BD0E-C68C6F01B8B3}" type="sibTrans" cxnId="{63DA0B26-D092-4839-8AAA-916F51EE89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1EEF9-8B58-4E40-9A3A-B9F387CA201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Образование</a:t>
          </a:r>
        </a:p>
      </dgm:t>
    </dgm:pt>
    <dgm:pt modelId="{E1182EC6-D340-44D6-83B6-323FF97A2B10}" type="parTrans" cxnId="{AE45F50B-4DBC-459C-95B5-2E0F0C1EC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B126D2-D60A-432B-890E-58CE5D4376F2}" type="sibTrans" cxnId="{AE45F50B-4DBC-459C-95B5-2E0F0C1ECE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2084AA-9424-4257-8805-28FD2D8DB53E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Социальная политика</a:t>
          </a:r>
        </a:p>
      </dgm:t>
    </dgm:pt>
    <dgm:pt modelId="{38315BC7-A8BF-466A-8307-2491A466F806}" type="parTrans" cxnId="{1BC44B9A-B6B7-4864-B712-EE126EBE5E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B0FFD5-B828-4096-86A9-5251AD7C8A27}" type="sibTrans" cxnId="{1BC44B9A-B6B7-4864-B712-EE126EBE5E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EDC06F-A498-48BB-B2D8-A546AD3AAB49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Операции по гарантиям Правительства и местных исполнительных и распорядительных органов</a:t>
          </a:r>
        </a:p>
      </dgm:t>
    </dgm:pt>
    <dgm:pt modelId="{5A564619-1C12-4EB8-A4A3-60DE683BBCEB}" type="parTrans" cxnId="{69674CF3-BEA5-42F6-AB51-83C11F5C08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C06D66-D382-465D-B482-BD802BE09FBA}" type="sibTrans" cxnId="{69674CF3-BEA5-42F6-AB51-83C11F5C08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517A67-9C7A-4247-9D27-7DC940F6CFE9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Предоставление и возврат бюджетных кредитов, ссуд, займов</a:t>
          </a:r>
        </a:p>
      </dgm:t>
    </dgm:pt>
    <dgm:pt modelId="{15A007F2-A54E-419D-906D-CC0B25F92FCA}" type="parTrans" cxnId="{300E3C2B-D275-4752-9A93-B45B2D6E08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BB770A-E453-4696-A283-66DAC00C9E7D}" type="sibTrans" cxnId="{300E3C2B-D275-4752-9A93-B45B2D6E08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64702F-4794-4EC8-B5F8-31C5D148597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Изменение остатков бюджета</a:t>
          </a:r>
        </a:p>
      </dgm:t>
    </dgm:pt>
    <dgm:pt modelId="{3073795C-98B3-4139-8A5B-6E03EA33BCE3}" type="parTrans" cxnId="{754458C3-F0E6-42C5-80E5-BD1C34D682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7B94C8-8517-457C-BD11-30DE898A069E}" type="sibTrans" cxnId="{754458C3-F0E6-42C5-80E5-BD1C34D682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565B5A-70BA-42A1-94CC-A88A7309D30D}" type="pres">
      <dgm:prSet presAssocID="{8251B541-7941-4295-BB6B-EAE7D0272D34}" presName="linearFlow" presStyleCnt="0">
        <dgm:presLayoutVars>
          <dgm:dir/>
          <dgm:animLvl val="lvl"/>
          <dgm:resizeHandles val="exact"/>
        </dgm:presLayoutVars>
      </dgm:prSet>
      <dgm:spPr/>
    </dgm:pt>
    <dgm:pt modelId="{DB4666B9-4941-43A2-A40A-3AA087323B29}" type="pres">
      <dgm:prSet presAssocID="{F72B95FE-F6CA-49B2-B7DD-695A3DB94B81}" presName="composite" presStyleCnt="0"/>
      <dgm:spPr/>
    </dgm:pt>
    <dgm:pt modelId="{2B75D692-84A2-43D2-8853-5373F26BF648}" type="pres">
      <dgm:prSet presAssocID="{F72B95FE-F6CA-49B2-B7DD-695A3DB94B81}" presName="parentText" presStyleLbl="alignNode1" presStyleIdx="0" presStyleCnt="3" custScaleX="156413" custScaleY="130155" custLinFactNeighborX="-1840" custLinFactNeighborY="18446">
        <dgm:presLayoutVars>
          <dgm:chMax val="1"/>
          <dgm:bulletEnabled val="1"/>
        </dgm:presLayoutVars>
      </dgm:prSet>
      <dgm:spPr/>
    </dgm:pt>
    <dgm:pt modelId="{40801765-BFC9-4CA5-997A-29E4FF5C281A}" type="pres">
      <dgm:prSet presAssocID="{F72B95FE-F6CA-49B2-B7DD-695A3DB94B81}" presName="descendantText" presStyleLbl="alignAcc1" presStyleIdx="0" presStyleCnt="3" custScaleX="96375" custScaleY="100000" custLinFactNeighborX="2410" custLinFactNeighborY="27172">
        <dgm:presLayoutVars>
          <dgm:bulletEnabled val="1"/>
        </dgm:presLayoutVars>
      </dgm:prSet>
      <dgm:spPr/>
    </dgm:pt>
    <dgm:pt modelId="{F24AF2B1-3944-4249-B8C2-C52E1886ABCA}" type="pres">
      <dgm:prSet presAssocID="{4C857F83-5F5F-4859-A11C-044D818E70AA}" presName="sp" presStyleCnt="0"/>
      <dgm:spPr/>
    </dgm:pt>
    <dgm:pt modelId="{3D6B08FA-54CC-402D-9756-702093432A6B}" type="pres">
      <dgm:prSet presAssocID="{152AB885-B4F5-4A4E-BA02-67578D521B2E}" presName="composite" presStyleCnt="0"/>
      <dgm:spPr/>
    </dgm:pt>
    <dgm:pt modelId="{003D122A-9013-47F4-B0DC-E8DDB68D2F2F}" type="pres">
      <dgm:prSet presAssocID="{152AB885-B4F5-4A4E-BA02-67578D521B2E}" presName="parentText" presStyleLbl="alignNode1" presStyleIdx="1" presStyleCnt="3" custScaleX="162982" custScaleY="167412" custLinFactNeighborX="-1840" custLinFactNeighborY="-18347">
        <dgm:presLayoutVars>
          <dgm:chMax val="1"/>
          <dgm:bulletEnabled val="1"/>
        </dgm:presLayoutVars>
      </dgm:prSet>
      <dgm:spPr/>
    </dgm:pt>
    <dgm:pt modelId="{905EF743-1CEB-47BA-8C0C-07E0FF3B9FAE}" type="pres">
      <dgm:prSet presAssocID="{152AB885-B4F5-4A4E-BA02-67578D521B2E}" presName="descendantText" presStyleLbl="alignAcc1" presStyleIdx="1" presStyleCnt="3" custScaleX="92972" custScaleY="289602" custLinFactNeighborX="652" custLinFactNeighborY="-15823">
        <dgm:presLayoutVars>
          <dgm:bulletEnabled val="1"/>
        </dgm:presLayoutVars>
      </dgm:prSet>
      <dgm:spPr/>
    </dgm:pt>
    <dgm:pt modelId="{1EA72E6B-8C88-4F69-A889-E2FE830BC16D}" type="pres">
      <dgm:prSet presAssocID="{82195BF7-C468-4DF8-8939-09D55ECD4801}" presName="sp" presStyleCnt="0"/>
      <dgm:spPr/>
    </dgm:pt>
    <dgm:pt modelId="{893B6AEC-022B-4E46-9B16-F8987FC27DBA}" type="pres">
      <dgm:prSet presAssocID="{EF67A69A-E1B2-4931-AFC1-B4B41E168509}" presName="composite" presStyleCnt="0"/>
      <dgm:spPr/>
    </dgm:pt>
    <dgm:pt modelId="{40BC051E-D6AF-4DED-9246-38791610E07C}" type="pres">
      <dgm:prSet presAssocID="{EF67A69A-E1B2-4931-AFC1-B4B41E168509}" presName="parentText" presStyleLbl="alignNode1" presStyleIdx="2" presStyleCnt="3" custScaleX="164248" custScaleY="130494" custLinFactNeighborX="-1840" custLinFactNeighborY="-2206">
        <dgm:presLayoutVars>
          <dgm:chMax val="1"/>
          <dgm:bulletEnabled val="1"/>
        </dgm:presLayoutVars>
      </dgm:prSet>
      <dgm:spPr/>
    </dgm:pt>
    <dgm:pt modelId="{805FF2EB-1BD9-4B38-B9A7-10EF6430A5F1}" type="pres">
      <dgm:prSet presAssocID="{EF67A69A-E1B2-4931-AFC1-B4B41E168509}" presName="descendantText" presStyleLbl="alignAcc1" presStyleIdx="2" presStyleCnt="3" custScaleX="93167" custScaleY="172403" custLinFactNeighborX="2640" custLinFactNeighborY="10081">
        <dgm:presLayoutVars>
          <dgm:bulletEnabled val="1"/>
        </dgm:presLayoutVars>
      </dgm:prSet>
      <dgm:spPr/>
    </dgm:pt>
  </dgm:ptLst>
  <dgm:cxnLst>
    <dgm:cxn modelId="{9EE50805-0137-4305-A581-2E1083F883D2}" srcId="{152AB885-B4F5-4A4E-BA02-67578D521B2E}" destId="{E898D089-C76E-40ED-AC2B-EACC3F271BF9}" srcOrd="5" destOrd="0" parTransId="{0515F8D5-ECA4-43E7-A510-EBA6E949595A}" sibTransId="{80358BEE-7368-415C-ADA1-6BDFB45561A1}"/>
    <dgm:cxn modelId="{AE45F50B-4DBC-459C-95B5-2E0F0C1ECE27}" srcId="{152AB885-B4F5-4A4E-BA02-67578D521B2E}" destId="{2591EEF9-8B58-4E40-9A3A-B9F387CA2010}" srcOrd="8" destOrd="0" parTransId="{E1182EC6-D340-44D6-83B6-323FF97A2B10}" sibTransId="{34B126D2-D60A-432B-890E-58CE5D4376F2}"/>
    <dgm:cxn modelId="{E7F89B0E-3D60-41E5-AB0D-A2BF3524D59F}" type="presOf" srcId="{BDD9ABD8-1BA6-4B0B-A9B0-1CA0E4805FBB}" destId="{905EF743-1CEB-47BA-8C0C-07E0FF3B9FAE}" srcOrd="0" destOrd="6" presId="urn:microsoft.com/office/officeart/2005/8/layout/chevron2"/>
    <dgm:cxn modelId="{DD296314-5522-4462-A269-249781DD265F}" type="presOf" srcId="{EF67A69A-E1B2-4931-AFC1-B4B41E168509}" destId="{40BC051E-D6AF-4DED-9246-38791610E07C}" srcOrd="0" destOrd="0" presId="urn:microsoft.com/office/officeart/2005/8/layout/chevron2"/>
    <dgm:cxn modelId="{709D3315-E121-40DF-9145-7CC4DBA7F221}" srcId="{8251B541-7941-4295-BB6B-EAE7D0272D34}" destId="{F72B95FE-F6CA-49B2-B7DD-695A3DB94B81}" srcOrd="0" destOrd="0" parTransId="{89F663F9-CBAC-4690-A03E-5B26B3B2953A}" sibTransId="{4C857F83-5F5F-4859-A11C-044D818E70AA}"/>
    <dgm:cxn modelId="{E47F5424-5F1F-4068-902A-5BFD2EFD78F4}" type="presOf" srcId="{8251B541-7941-4295-BB6B-EAE7D0272D34}" destId="{38565B5A-70BA-42A1-94CC-A88A7309D30D}" srcOrd="0" destOrd="0" presId="urn:microsoft.com/office/officeart/2005/8/layout/chevron2"/>
    <dgm:cxn modelId="{63DA0B26-D092-4839-8AAA-916F51EE8944}" srcId="{152AB885-B4F5-4A4E-BA02-67578D521B2E}" destId="{44BA6E7C-CBAC-4DD4-A132-D6AFEFBB05D8}" srcOrd="7" destOrd="0" parTransId="{98987D33-BD59-4168-B174-9487A308F86E}" sibTransId="{99CA1591-D8F5-4E13-BD0E-C68C6F01B8B3}"/>
    <dgm:cxn modelId="{300E3C2B-D275-4752-9A93-B45B2D6E0874}" srcId="{EF67A69A-E1B2-4931-AFC1-B4B41E168509}" destId="{97517A67-9C7A-4247-9D27-7DC940F6CFE9}" srcOrd="2" destOrd="0" parTransId="{15A007F2-A54E-419D-906D-CC0B25F92FCA}" sibTransId="{F2BB770A-E453-4696-A283-66DAC00C9E7D}"/>
    <dgm:cxn modelId="{9D25F138-2FB9-43D4-B7A9-3B411A2F47FE}" srcId="{152AB885-B4F5-4A4E-BA02-67578D521B2E}" destId="{BDD9ABD8-1BA6-4B0B-A9B0-1CA0E4805FBB}" srcOrd="6" destOrd="0" parTransId="{D1C4B174-39C1-47B8-8609-56F92F40ACE2}" sibTransId="{2BCB6D4E-28A1-463A-B226-A369CBE4AC14}"/>
    <dgm:cxn modelId="{0936205B-CCDB-4737-8C9C-64EA135B9C3F}" srcId="{8251B541-7941-4295-BB6B-EAE7D0272D34}" destId="{EF67A69A-E1B2-4931-AFC1-B4B41E168509}" srcOrd="2" destOrd="0" parTransId="{66E6A02D-B669-4499-8193-EE1F226D72C0}" sibTransId="{D494B9F1-3006-4B4C-BFC1-8B95E77C7C98}"/>
    <dgm:cxn modelId="{B4FB8E61-8DFC-4C83-9EA1-AFA77F7D2663}" type="presOf" srcId="{F72B95FE-F6CA-49B2-B7DD-695A3DB94B81}" destId="{2B75D692-84A2-43D2-8853-5373F26BF648}" srcOrd="0" destOrd="0" presId="urn:microsoft.com/office/officeart/2005/8/layout/chevron2"/>
    <dgm:cxn modelId="{CECDBE41-EE9D-428D-8AFB-B7F75C983A5B}" type="presOf" srcId="{3B294635-D495-46DE-8DC8-F798D514630D}" destId="{805FF2EB-1BD9-4B38-B9A7-10EF6430A5F1}" srcOrd="0" destOrd="0" presId="urn:microsoft.com/office/officeart/2005/8/layout/chevron2"/>
    <dgm:cxn modelId="{79113A63-4FA7-4C9A-BCA8-132CE0A027A3}" type="presOf" srcId="{97517A67-9C7A-4247-9D27-7DC940F6CFE9}" destId="{805FF2EB-1BD9-4B38-B9A7-10EF6430A5F1}" srcOrd="0" destOrd="2" presId="urn:microsoft.com/office/officeart/2005/8/layout/chevron2"/>
    <dgm:cxn modelId="{A6D3BD44-6A38-4753-A99B-3DF72F0683FD}" type="presOf" srcId="{622084AA-9424-4257-8805-28FD2D8DB53E}" destId="{905EF743-1CEB-47BA-8C0C-07E0FF3B9FAE}" srcOrd="0" destOrd="9" presId="urn:microsoft.com/office/officeart/2005/8/layout/chevron2"/>
    <dgm:cxn modelId="{57593445-B650-484E-862D-9F691D2C1FEA}" srcId="{EF67A69A-E1B2-4931-AFC1-B4B41E168509}" destId="{3B294635-D495-46DE-8DC8-F798D514630D}" srcOrd="0" destOrd="0" parTransId="{E6D09E61-3F16-4B40-9A74-7869CAECB3A7}" sibTransId="{D70A0C2D-F92C-4041-8CBF-9CE19302171A}"/>
    <dgm:cxn modelId="{6FBF7C49-6A5C-4149-A6BF-D7C764EE2EFD}" type="presOf" srcId="{479CBE3F-45F1-4F26-B54D-D1421EAFF1FD}" destId="{40801765-BFC9-4CA5-997A-29E4FF5C281A}" srcOrd="0" destOrd="2" presId="urn:microsoft.com/office/officeart/2005/8/layout/chevron2"/>
    <dgm:cxn modelId="{5AA7104A-6F99-4493-BE56-6993E437C1C9}" srcId="{F72B95FE-F6CA-49B2-B7DD-695A3DB94B81}" destId="{30CE2138-CCC5-4482-8F9C-ECB3D5B8256B}" srcOrd="0" destOrd="0" parTransId="{EA8A2474-18BE-47F4-8608-C303786768DC}" sibTransId="{C72CC7CC-D49B-485F-BED8-14D85484A83E}"/>
    <dgm:cxn modelId="{DD34966B-8E81-4D25-871A-A388E0FF381E}" type="presOf" srcId="{F2B65C81-8AD5-4E5A-98F1-C8403696B729}" destId="{905EF743-1CEB-47BA-8C0C-07E0FF3B9FAE}" srcOrd="0" destOrd="0" presId="urn:microsoft.com/office/officeart/2005/8/layout/chevron2"/>
    <dgm:cxn modelId="{CC43FA51-DF9C-42C8-BCA7-201ABBE76672}" type="presOf" srcId="{0012B73D-3B6A-4B1C-8F80-FB9D89E35220}" destId="{905EF743-1CEB-47BA-8C0C-07E0FF3B9FAE}" srcOrd="0" destOrd="3" presId="urn:microsoft.com/office/officeart/2005/8/layout/chevron2"/>
    <dgm:cxn modelId="{0639CA59-C329-4A5F-8C3B-1C80FF609620}" srcId="{152AB885-B4F5-4A4E-BA02-67578D521B2E}" destId="{51423208-7DAE-4AFB-929A-12CDCBFE00E1}" srcOrd="2" destOrd="0" parTransId="{E5014DD4-185B-41BA-BC7C-E5C440479E08}" sibTransId="{F96BDEB6-3137-4BED-942A-7E54B75A1F80}"/>
    <dgm:cxn modelId="{312CE27E-36BA-48CA-9516-BE8A338E6BB9}" srcId="{152AB885-B4F5-4A4E-BA02-67578D521B2E}" destId="{0012B73D-3B6A-4B1C-8F80-FB9D89E35220}" srcOrd="3" destOrd="0" parTransId="{4B74B96E-EC45-4359-AD93-9FC53ABE0BD7}" sibTransId="{9E747396-E87B-4354-93CC-03ADF7D0F9EF}"/>
    <dgm:cxn modelId="{9B3EFB82-247B-4DA4-BA41-F7CDBE8E77E2}" srcId="{F72B95FE-F6CA-49B2-B7DD-695A3DB94B81}" destId="{479CBE3F-45F1-4F26-B54D-D1421EAFF1FD}" srcOrd="2" destOrd="0" parTransId="{96F3CC13-8B15-4EFC-8E43-6F877557AE88}" sibTransId="{92278BD1-0A66-4828-8D85-21D3C240B6A6}"/>
    <dgm:cxn modelId="{1CC4F287-9815-4C8E-A804-C8351CE0ABA8}" type="presOf" srcId="{13FCCF36-9E7C-4A18-918C-42DE17358D44}" destId="{40801765-BFC9-4CA5-997A-29E4FF5C281A}" srcOrd="0" destOrd="1" presId="urn:microsoft.com/office/officeart/2005/8/layout/chevron2"/>
    <dgm:cxn modelId="{70BB218E-4F88-4FA3-B250-BE115EE26E02}" srcId="{F72B95FE-F6CA-49B2-B7DD-695A3DB94B81}" destId="{13FCCF36-9E7C-4A18-918C-42DE17358D44}" srcOrd="1" destOrd="0" parTransId="{48A56FEB-0AD7-4242-8943-5EB281C38BF3}" sibTransId="{A51EBCE1-2EF6-4D2C-87FD-189D2FEEF92F}"/>
    <dgm:cxn modelId="{1BC44B9A-B6B7-4864-B712-EE126EBE5EBE}" srcId="{152AB885-B4F5-4A4E-BA02-67578D521B2E}" destId="{622084AA-9424-4257-8805-28FD2D8DB53E}" srcOrd="9" destOrd="0" parTransId="{38315BC7-A8BF-466A-8307-2491A466F806}" sibTransId="{E6B0FFD5-B828-4096-86A9-5251AD7C8A27}"/>
    <dgm:cxn modelId="{3BA0B8A2-5EBD-4B95-B4E3-8C0AFB130D53}" type="presOf" srcId="{E898D089-C76E-40ED-AC2B-EACC3F271BF9}" destId="{905EF743-1CEB-47BA-8C0C-07E0FF3B9FAE}" srcOrd="0" destOrd="5" presId="urn:microsoft.com/office/officeart/2005/8/layout/chevron2"/>
    <dgm:cxn modelId="{1CB2E1B6-7711-4AEF-8905-A8B2FEE6C2D9}" srcId="{152AB885-B4F5-4A4E-BA02-67578D521B2E}" destId="{F2B65C81-8AD5-4E5A-98F1-C8403696B729}" srcOrd="0" destOrd="0" parTransId="{E66933D5-F119-4BC5-8466-505EF1CAAAF4}" sibTransId="{C8DA4DFB-AAAE-4A9F-9DAA-E0CB35F872DC}"/>
    <dgm:cxn modelId="{A890CAC2-E2DA-45C2-8058-B5527D4433CC}" type="presOf" srcId="{152AB885-B4F5-4A4E-BA02-67578D521B2E}" destId="{003D122A-9013-47F4-B0DC-E8DDB68D2F2F}" srcOrd="0" destOrd="0" presId="urn:microsoft.com/office/officeart/2005/8/layout/chevron2"/>
    <dgm:cxn modelId="{754458C3-F0E6-42C5-80E5-BD1C34D68289}" srcId="{EF67A69A-E1B2-4931-AFC1-B4B41E168509}" destId="{AC64702F-4794-4EC8-B5F8-31C5D1485970}" srcOrd="3" destOrd="0" parTransId="{3073795C-98B3-4139-8A5B-6E03EA33BCE3}" sibTransId="{697B94C8-8517-457C-BD11-30DE898A069E}"/>
    <dgm:cxn modelId="{1B2796CC-0526-4ECE-ADE3-202595E7CDB2}" srcId="{152AB885-B4F5-4A4E-BA02-67578D521B2E}" destId="{D7F68474-938B-4A87-B9AA-84C108E8FFDC}" srcOrd="1" destOrd="0" parTransId="{8D857307-97CB-486E-A5F9-DA35F80A3B19}" sibTransId="{7D97BCC2-8E19-449C-B34F-C77E2037BF82}"/>
    <dgm:cxn modelId="{38F0D2CE-BD23-4CED-A82C-64E8500823FD}" type="presOf" srcId="{51423208-7DAE-4AFB-929A-12CDCBFE00E1}" destId="{905EF743-1CEB-47BA-8C0C-07E0FF3B9FAE}" srcOrd="0" destOrd="2" presId="urn:microsoft.com/office/officeart/2005/8/layout/chevron2"/>
    <dgm:cxn modelId="{5223A9D0-3219-4D13-8D25-84612EF55EC2}" type="presOf" srcId="{8BEDC06F-A498-48BB-B2D8-A546AD3AAB49}" destId="{805FF2EB-1BD9-4B38-B9A7-10EF6430A5F1}" srcOrd="0" destOrd="1" presId="urn:microsoft.com/office/officeart/2005/8/layout/chevron2"/>
    <dgm:cxn modelId="{BACE27DE-EE9B-43EC-B746-03928E1FF079}" srcId="{8251B541-7941-4295-BB6B-EAE7D0272D34}" destId="{152AB885-B4F5-4A4E-BA02-67578D521B2E}" srcOrd="1" destOrd="0" parTransId="{F784B710-736B-44AF-85F4-A20FBE9D4D37}" sibTransId="{82195BF7-C468-4DF8-8939-09D55ECD4801}"/>
    <dgm:cxn modelId="{744D03E3-88D7-496F-9D40-DA637D38E887}" type="presOf" srcId="{2591EEF9-8B58-4E40-9A3A-B9F387CA2010}" destId="{905EF743-1CEB-47BA-8C0C-07E0FF3B9FAE}" srcOrd="0" destOrd="8" presId="urn:microsoft.com/office/officeart/2005/8/layout/chevron2"/>
    <dgm:cxn modelId="{D1B9B4EB-2C22-4D52-8BA2-633FB3EDDFCF}" type="presOf" srcId="{D7F68474-938B-4A87-B9AA-84C108E8FFDC}" destId="{905EF743-1CEB-47BA-8C0C-07E0FF3B9FAE}" srcOrd="0" destOrd="1" presId="urn:microsoft.com/office/officeart/2005/8/layout/chevron2"/>
    <dgm:cxn modelId="{D592E1F0-51E7-4B46-AE25-2154BC2C7219}" type="presOf" srcId="{AC64702F-4794-4EC8-B5F8-31C5D1485970}" destId="{805FF2EB-1BD9-4B38-B9A7-10EF6430A5F1}" srcOrd="0" destOrd="3" presId="urn:microsoft.com/office/officeart/2005/8/layout/chevron2"/>
    <dgm:cxn modelId="{2097FEF0-53B5-4C15-A2E1-4EB4888422BD}" type="presOf" srcId="{30CE2138-CCC5-4482-8F9C-ECB3D5B8256B}" destId="{40801765-BFC9-4CA5-997A-29E4FF5C281A}" srcOrd="0" destOrd="0" presId="urn:microsoft.com/office/officeart/2005/8/layout/chevron2"/>
    <dgm:cxn modelId="{C02774F1-D516-42A2-B755-7C180718162D}" srcId="{152AB885-B4F5-4A4E-BA02-67578D521B2E}" destId="{26B66B30-D02A-4AAD-89B1-4C0B3B04FA81}" srcOrd="4" destOrd="0" parTransId="{2F60C977-2B4E-4189-BB63-C9D56E7CEE39}" sibTransId="{02BFCBEA-15D3-48F0-9729-6846CC0B37EF}"/>
    <dgm:cxn modelId="{69674CF3-BEA5-42F6-AB51-83C11F5C085B}" srcId="{EF67A69A-E1B2-4931-AFC1-B4B41E168509}" destId="{8BEDC06F-A498-48BB-B2D8-A546AD3AAB49}" srcOrd="1" destOrd="0" parTransId="{5A564619-1C12-4EB8-A4A3-60DE683BBCEB}" sibTransId="{72C06D66-D382-465D-B482-BD802BE09FBA}"/>
    <dgm:cxn modelId="{33A777F4-A91F-4FA5-AEBB-7967D00B244A}" type="presOf" srcId="{44BA6E7C-CBAC-4DD4-A132-D6AFEFBB05D8}" destId="{905EF743-1CEB-47BA-8C0C-07E0FF3B9FAE}" srcOrd="0" destOrd="7" presId="urn:microsoft.com/office/officeart/2005/8/layout/chevron2"/>
    <dgm:cxn modelId="{C4D40CFA-D5AA-4498-BD71-4BB599A22C0B}" type="presOf" srcId="{26B66B30-D02A-4AAD-89B1-4C0B3B04FA81}" destId="{905EF743-1CEB-47BA-8C0C-07E0FF3B9FAE}" srcOrd="0" destOrd="4" presId="urn:microsoft.com/office/officeart/2005/8/layout/chevron2"/>
    <dgm:cxn modelId="{7E2ACAC5-90C5-42E4-BBA8-403894C7647C}" type="presParOf" srcId="{38565B5A-70BA-42A1-94CC-A88A7309D30D}" destId="{DB4666B9-4941-43A2-A40A-3AA087323B29}" srcOrd="0" destOrd="0" presId="urn:microsoft.com/office/officeart/2005/8/layout/chevron2"/>
    <dgm:cxn modelId="{9296D06E-982E-4DB4-BF52-A315CBBEAEDF}" type="presParOf" srcId="{DB4666B9-4941-43A2-A40A-3AA087323B29}" destId="{2B75D692-84A2-43D2-8853-5373F26BF648}" srcOrd="0" destOrd="0" presId="urn:microsoft.com/office/officeart/2005/8/layout/chevron2"/>
    <dgm:cxn modelId="{FA44D3B0-8C60-4DFF-913B-FE5DB7BD72B6}" type="presParOf" srcId="{DB4666B9-4941-43A2-A40A-3AA087323B29}" destId="{40801765-BFC9-4CA5-997A-29E4FF5C281A}" srcOrd="1" destOrd="0" presId="urn:microsoft.com/office/officeart/2005/8/layout/chevron2"/>
    <dgm:cxn modelId="{B479CE83-24BF-4152-84EE-EC25418558C3}" type="presParOf" srcId="{38565B5A-70BA-42A1-94CC-A88A7309D30D}" destId="{F24AF2B1-3944-4249-B8C2-C52E1886ABCA}" srcOrd="1" destOrd="0" presId="urn:microsoft.com/office/officeart/2005/8/layout/chevron2"/>
    <dgm:cxn modelId="{11F7A399-A761-4B9E-B0B3-1D4DCDEB0B86}" type="presParOf" srcId="{38565B5A-70BA-42A1-94CC-A88A7309D30D}" destId="{3D6B08FA-54CC-402D-9756-702093432A6B}" srcOrd="2" destOrd="0" presId="urn:microsoft.com/office/officeart/2005/8/layout/chevron2"/>
    <dgm:cxn modelId="{2AEA36DC-CFC0-43E6-9C14-2F42C987830C}" type="presParOf" srcId="{3D6B08FA-54CC-402D-9756-702093432A6B}" destId="{003D122A-9013-47F4-B0DC-E8DDB68D2F2F}" srcOrd="0" destOrd="0" presId="urn:microsoft.com/office/officeart/2005/8/layout/chevron2"/>
    <dgm:cxn modelId="{C8F118F4-4EC8-4EEB-BA21-B4CA0272174C}" type="presParOf" srcId="{3D6B08FA-54CC-402D-9756-702093432A6B}" destId="{905EF743-1CEB-47BA-8C0C-07E0FF3B9FAE}" srcOrd="1" destOrd="0" presId="urn:microsoft.com/office/officeart/2005/8/layout/chevron2"/>
    <dgm:cxn modelId="{7EA1604C-C05F-4A64-919B-E6FCD896718B}" type="presParOf" srcId="{38565B5A-70BA-42A1-94CC-A88A7309D30D}" destId="{1EA72E6B-8C88-4F69-A889-E2FE830BC16D}" srcOrd="3" destOrd="0" presId="urn:microsoft.com/office/officeart/2005/8/layout/chevron2"/>
    <dgm:cxn modelId="{B139C706-FDFE-4472-9EB7-1C96C8234F5C}" type="presParOf" srcId="{38565B5A-70BA-42A1-94CC-A88A7309D30D}" destId="{893B6AEC-022B-4E46-9B16-F8987FC27DBA}" srcOrd="4" destOrd="0" presId="urn:microsoft.com/office/officeart/2005/8/layout/chevron2"/>
    <dgm:cxn modelId="{F3B7F07C-FE53-4460-AA19-C7BCC7E15EDF}" type="presParOf" srcId="{893B6AEC-022B-4E46-9B16-F8987FC27DBA}" destId="{40BC051E-D6AF-4DED-9246-38791610E07C}" srcOrd="0" destOrd="0" presId="urn:microsoft.com/office/officeart/2005/8/layout/chevron2"/>
    <dgm:cxn modelId="{FDF98FB2-9117-496B-8429-781A2ED18614}" type="presParOf" srcId="{893B6AEC-022B-4E46-9B16-F8987FC27DBA}" destId="{805FF2EB-1BD9-4B38-B9A7-10EF6430A5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BE69-7181-47E8-9986-0A7B8FFDDF3A}">
      <dsp:nvSpPr>
        <dsp:cNvPr id="0" name=""/>
        <dsp:cNvSpPr/>
      </dsp:nvSpPr>
      <dsp:spPr>
        <a:xfrm>
          <a:off x="0" y="355365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09DF3-CAFE-4886-BF4F-B54ECEB1C162}">
      <dsp:nvSpPr>
        <dsp:cNvPr id="0" name=""/>
        <dsp:cNvSpPr/>
      </dsp:nvSpPr>
      <dsp:spPr>
        <a:xfrm>
          <a:off x="406400" y="204349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Основные определения бюджетного законодательства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693" y="221642"/>
        <a:ext cx="5655014" cy="319654"/>
      </dsp:txXfrm>
    </dsp:sp>
    <dsp:sp modelId="{9A7226A0-3B5C-4AC2-9D5A-EB27E735C0B6}">
      <dsp:nvSpPr>
        <dsp:cNvPr id="0" name=""/>
        <dsp:cNvSpPr/>
      </dsp:nvSpPr>
      <dsp:spPr>
        <a:xfrm>
          <a:off x="0" y="899685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E004F2-DE90-41B5-B84E-297788F9E456}">
      <dsp:nvSpPr>
        <dsp:cNvPr id="0" name=""/>
        <dsp:cNvSpPr/>
      </dsp:nvSpPr>
      <dsp:spPr>
        <a:xfrm>
          <a:off x="434681" y="722565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Бюджетный процесс в Республике Беларусь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51974" y="739858"/>
        <a:ext cx="5655014" cy="319654"/>
      </dsp:txXfrm>
    </dsp:sp>
    <dsp:sp modelId="{76ADB661-D69F-4CD1-95F8-E0FCEEC4854C}">
      <dsp:nvSpPr>
        <dsp:cNvPr id="0" name=""/>
        <dsp:cNvSpPr/>
      </dsp:nvSpPr>
      <dsp:spPr>
        <a:xfrm>
          <a:off x="0" y="1444005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8E6F79-84B8-45A2-8A89-0BC4741A4ABD}">
      <dsp:nvSpPr>
        <dsp:cNvPr id="0" name=""/>
        <dsp:cNvSpPr/>
      </dsp:nvSpPr>
      <dsp:spPr>
        <a:xfrm>
          <a:off x="415828" y="1258185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Бюджетная система Республики Беларусь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33121" y="1275478"/>
        <a:ext cx="5655014" cy="319654"/>
      </dsp:txXfrm>
    </dsp:sp>
    <dsp:sp modelId="{54D890E2-CF6A-4627-A3E6-4E08BA36F6A9}">
      <dsp:nvSpPr>
        <dsp:cNvPr id="0" name=""/>
        <dsp:cNvSpPr/>
      </dsp:nvSpPr>
      <dsp:spPr>
        <a:xfrm>
          <a:off x="0" y="1988325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42509-1EFA-46C0-BF75-30738E8A8792}">
      <dsp:nvSpPr>
        <dsp:cNvPr id="0" name=""/>
        <dsp:cNvSpPr/>
      </dsp:nvSpPr>
      <dsp:spPr>
        <a:xfrm>
          <a:off x="444105" y="1767442"/>
          <a:ext cx="5664679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бюджета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61398" y="1784735"/>
        <a:ext cx="5630093" cy="319654"/>
      </dsp:txXfrm>
    </dsp:sp>
    <dsp:sp modelId="{0DF07C2F-03B7-4904-8288-41290BD6DFD3}">
      <dsp:nvSpPr>
        <dsp:cNvPr id="0" name=""/>
        <dsp:cNvSpPr/>
      </dsp:nvSpPr>
      <dsp:spPr>
        <a:xfrm>
          <a:off x="0" y="2558750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CEB563-05C8-44ED-9A68-2FE9C1F409E6}">
      <dsp:nvSpPr>
        <dsp:cNvPr id="0" name=""/>
        <dsp:cNvSpPr/>
      </dsp:nvSpPr>
      <dsp:spPr>
        <a:xfrm>
          <a:off x="415828" y="2346825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Бюджет Чечерского района на 2023 год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33121" y="2364118"/>
        <a:ext cx="5655014" cy="319654"/>
      </dsp:txXfrm>
    </dsp:sp>
    <dsp:sp modelId="{443D4814-5CE3-4E7D-A806-9E264A1F5AF0}">
      <dsp:nvSpPr>
        <dsp:cNvPr id="0" name=""/>
        <dsp:cNvSpPr/>
      </dsp:nvSpPr>
      <dsp:spPr>
        <a:xfrm>
          <a:off x="0" y="3155279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E34187-0BA4-42B3-8E7B-E363B07DE026}">
      <dsp:nvSpPr>
        <dsp:cNvPr id="0" name=""/>
        <dsp:cNvSpPr/>
      </dsp:nvSpPr>
      <dsp:spPr>
        <a:xfrm>
          <a:off x="406400" y="2899845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     </a:t>
          </a:r>
          <a:r>
            <a:rPr lang="ru-RU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доходов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3693" y="2917138"/>
        <a:ext cx="5655014" cy="319654"/>
      </dsp:txXfrm>
    </dsp:sp>
    <dsp:sp modelId="{1D59E68B-6EBF-495D-846A-D2E150180BDD}">
      <dsp:nvSpPr>
        <dsp:cNvPr id="0" name=""/>
        <dsp:cNvSpPr/>
      </dsp:nvSpPr>
      <dsp:spPr>
        <a:xfrm>
          <a:off x="0" y="3621285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A9808-B242-477A-BEF8-5521056D68E6}">
      <dsp:nvSpPr>
        <dsp:cNvPr id="0" name=""/>
        <dsp:cNvSpPr/>
      </dsp:nvSpPr>
      <dsp:spPr>
        <a:xfrm>
          <a:off x="406400" y="3444165"/>
          <a:ext cx="56896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    </a:t>
          </a:r>
          <a:r>
            <a:rPr lang="ru-RU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Структура расходов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3693" y="3461458"/>
        <a:ext cx="5655014" cy="319654"/>
      </dsp:txXfrm>
    </dsp:sp>
    <dsp:sp modelId="{5DA2F523-3806-49ED-A37D-53849B63D287}">
      <dsp:nvSpPr>
        <dsp:cNvPr id="0" name=""/>
        <dsp:cNvSpPr/>
      </dsp:nvSpPr>
      <dsp:spPr>
        <a:xfrm>
          <a:off x="0" y="4281374"/>
          <a:ext cx="8128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C45370-41FB-4F48-A333-7765FCACD9C7}">
      <dsp:nvSpPr>
        <dsp:cNvPr id="0" name=""/>
        <dsp:cNvSpPr/>
      </dsp:nvSpPr>
      <dsp:spPr>
        <a:xfrm>
          <a:off x="378118" y="3997185"/>
          <a:ext cx="5689600" cy="4700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     </a:t>
          </a:r>
          <a:r>
            <a:rPr lang="ru-RU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Государственные программы социально-экономической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    направленности на 2023 год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01062" y="4020129"/>
        <a:ext cx="5643712" cy="424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9D4AA-BA68-4C25-85F9-6C46898973AD}">
      <dsp:nvSpPr>
        <dsp:cNvPr id="0" name=""/>
        <dsp:cNvSpPr/>
      </dsp:nvSpPr>
      <dsp:spPr>
        <a:xfrm>
          <a:off x="2" y="0"/>
          <a:ext cx="8596664" cy="44612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B9ED1-F4A1-4F7E-924A-6E1B172AFFC7}">
      <dsp:nvSpPr>
        <dsp:cNvPr id="0" name=""/>
        <dsp:cNvSpPr/>
      </dsp:nvSpPr>
      <dsp:spPr>
        <a:xfrm>
          <a:off x="0" y="1338365"/>
          <a:ext cx="1651752" cy="178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Составление бюджетов</a:t>
          </a:r>
        </a:p>
      </dsp:txBody>
      <dsp:txXfrm>
        <a:off x="80632" y="1418997"/>
        <a:ext cx="1490488" cy="1623223"/>
      </dsp:txXfrm>
    </dsp:sp>
    <dsp:sp modelId="{AA7794B6-F070-46EC-9BA3-1BED9FF85B62}">
      <dsp:nvSpPr>
        <dsp:cNvPr id="0" name=""/>
        <dsp:cNvSpPr/>
      </dsp:nvSpPr>
      <dsp:spPr>
        <a:xfrm>
          <a:off x="1738118" y="1338365"/>
          <a:ext cx="1651752" cy="178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Рассмотрение и утверждение бюджетов</a:t>
          </a:r>
        </a:p>
      </dsp:txBody>
      <dsp:txXfrm>
        <a:off x="1818750" y="1418997"/>
        <a:ext cx="1490488" cy="1623223"/>
      </dsp:txXfrm>
    </dsp:sp>
    <dsp:sp modelId="{00B1E501-CE27-4D89-9A12-6705D67EFE82}">
      <dsp:nvSpPr>
        <dsp:cNvPr id="0" name=""/>
        <dsp:cNvSpPr/>
      </dsp:nvSpPr>
      <dsp:spPr>
        <a:xfrm>
          <a:off x="3472458" y="1338365"/>
          <a:ext cx="1651752" cy="178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Исполнение бюджетов</a:t>
          </a:r>
        </a:p>
      </dsp:txBody>
      <dsp:txXfrm>
        <a:off x="3553090" y="1418997"/>
        <a:ext cx="1490488" cy="1623223"/>
      </dsp:txXfrm>
    </dsp:sp>
    <dsp:sp modelId="{651DBE71-4B27-4563-915B-E6A07E525926}">
      <dsp:nvSpPr>
        <dsp:cNvPr id="0" name=""/>
        <dsp:cNvSpPr/>
      </dsp:nvSpPr>
      <dsp:spPr>
        <a:xfrm>
          <a:off x="5206798" y="1338365"/>
          <a:ext cx="1651752" cy="178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Контроль за исполнением бюджетов</a:t>
          </a:r>
        </a:p>
      </dsp:txBody>
      <dsp:txXfrm>
        <a:off x="5287430" y="1418997"/>
        <a:ext cx="1490488" cy="1623223"/>
      </dsp:txXfrm>
    </dsp:sp>
    <dsp:sp modelId="{698A9CF7-412D-40AF-9EFF-9765867215DB}">
      <dsp:nvSpPr>
        <dsp:cNvPr id="0" name=""/>
        <dsp:cNvSpPr/>
      </dsp:nvSpPr>
      <dsp:spPr>
        <a:xfrm>
          <a:off x="6941138" y="1338365"/>
          <a:ext cx="1651752" cy="178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Составление, рассмотрение и утверждение отчетов об исполнении бюджетов</a:t>
          </a:r>
        </a:p>
      </dsp:txBody>
      <dsp:txXfrm>
        <a:off x="7021770" y="1418997"/>
        <a:ext cx="1490488" cy="1623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C9989-0C06-46CC-B6B3-7C6AECA4EFC7}">
      <dsp:nvSpPr>
        <dsp:cNvPr id="0" name=""/>
        <dsp:cNvSpPr/>
      </dsp:nvSpPr>
      <dsp:spPr>
        <a:xfrm>
          <a:off x="37704" y="385729"/>
          <a:ext cx="5158000" cy="5158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CE0AA-8571-4432-ACCD-38BF129F7928}">
      <dsp:nvSpPr>
        <dsp:cNvPr id="0" name=""/>
        <dsp:cNvSpPr/>
      </dsp:nvSpPr>
      <dsp:spPr>
        <a:xfrm>
          <a:off x="2569552" y="385729"/>
          <a:ext cx="6017667" cy="5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Участники бюджетного процесса</a:t>
          </a:r>
        </a:p>
      </dsp:txBody>
      <dsp:txXfrm>
        <a:off x="2569552" y="385729"/>
        <a:ext cx="3008833" cy="5158000"/>
      </dsp:txXfrm>
    </dsp:sp>
    <dsp:sp modelId="{CBF74101-E3E2-4DDB-966B-7367BBC25B0E}">
      <dsp:nvSpPr>
        <dsp:cNvPr id="0" name=""/>
        <dsp:cNvSpPr/>
      </dsp:nvSpPr>
      <dsp:spPr>
        <a:xfrm>
          <a:off x="5587834" y="385729"/>
          <a:ext cx="3008833" cy="515800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Президент Республики Беларусь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Парламент Республики Беларусь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Правительство Республики Беларусь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Местные Советы депутатов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Местные исполнительные и распорядительные органы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Органы Комитета государственного контроля Республики Беларусь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Национальный банк Республики Беларусь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Иные государственные органы, обеспечивающие организацию бюджетного процесса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Банки, иные организации и индивидуальные предприниматели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Администраторы доходов бюджета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Распорядители и получатели бюджетных средств</a:t>
          </a:r>
        </a:p>
      </dsp:txBody>
      <dsp:txXfrm>
        <a:off x="5587834" y="385729"/>
        <a:ext cx="3008833" cy="515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A6B8A-C945-4FFF-BB99-B5C9227ADEB2}">
      <dsp:nvSpPr>
        <dsp:cNvPr id="0" name=""/>
        <dsp:cNvSpPr/>
      </dsp:nvSpPr>
      <dsp:spPr>
        <a:xfrm>
          <a:off x="3366861" y="1704214"/>
          <a:ext cx="1278255" cy="127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Местные бюджеты </a:t>
          </a:r>
          <a:r>
            <a:rPr lang="ru-RU" sz="1800" kern="1200" dirty="0">
              <a:solidFill>
                <a:schemeClr val="tx1"/>
              </a:solidFill>
            </a:rPr>
            <a:t>делятся на: </a:t>
          </a:r>
        </a:p>
      </dsp:txBody>
      <dsp:txXfrm>
        <a:off x="3429260" y="1766613"/>
        <a:ext cx="1153457" cy="1153457"/>
      </dsp:txXfrm>
    </dsp:sp>
    <dsp:sp modelId="{AAED5162-D921-41FB-8B14-6D21B478BA38}">
      <dsp:nvSpPr>
        <dsp:cNvPr id="0" name=""/>
        <dsp:cNvSpPr/>
      </dsp:nvSpPr>
      <dsp:spPr>
        <a:xfrm rot="16189825">
          <a:off x="3808671" y="1509367"/>
          <a:ext cx="389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69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E5175-2D54-4B94-874D-3E2A7797532A}">
      <dsp:nvSpPr>
        <dsp:cNvPr id="0" name=""/>
        <dsp:cNvSpPr/>
      </dsp:nvSpPr>
      <dsp:spPr>
        <a:xfrm>
          <a:off x="3137333" y="54521"/>
          <a:ext cx="1727489" cy="1259998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▫ бюджеты первичного уровня - сельские, поселковые, городские (городов районного подчинения); </a:t>
          </a:r>
        </a:p>
      </dsp:txBody>
      <dsp:txXfrm>
        <a:off x="3198841" y="116029"/>
        <a:ext cx="1604473" cy="1136982"/>
      </dsp:txXfrm>
    </dsp:sp>
    <dsp:sp modelId="{0F37AB0F-E080-4F48-93B1-AF7ECF497568}">
      <dsp:nvSpPr>
        <dsp:cNvPr id="0" name=""/>
        <dsp:cNvSpPr/>
      </dsp:nvSpPr>
      <dsp:spPr>
        <a:xfrm rot="760164">
          <a:off x="4630601" y="2617765"/>
          <a:ext cx="1192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228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A53BE-2B61-483A-96F6-AD9EAFC23F32}">
      <dsp:nvSpPr>
        <dsp:cNvPr id="0" name=""/>
        <dsp:cNvSpPr/>
      </dsp:nvSpPr>
      <dsp:spPr>
        <a:xfrm>
          <a:off x="5808366" y="2366853"/>
          <a:ext cx="1727489" cy="1151659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▫ бюджеты базового уровня - районные и городские (городов областного подчинения); </a:t>
          </a:r>
        </a:p>
      </dsp:txBody>
      <dsp:txXfrm>
        <a:off x="5864585" y="2423072"/>
        <a:ext cx="1615051" cy="1039221"/>
      </dsp:txXfrm>
    </dsp:sp>
    <dsp:sp modelId="{4DFB7917-3D1D-4B68-B597-E52CCC99DD4C}">
      <dsp:nvSpPr>
        <dsp:cNvPr id="0" name=""/>
        <dsp:cNvSpPr/>
      </dsp:nvSpPr>
      <dsp:spPr>
        <a:xfrm rot="10005196">
          <a:off x="2309278" y="2616601"/>
          <a:ext cx="10718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84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A9F27-C5DE-4E94-AE39-ABC74086AD0C}">
      <dsp:nvSpPr>
        <dsp:cNvPr id="0" name=""/>
        <dsp:cNvSpPr/>
      </dsp:nvSpPr>
      <dsp:spPr>
        <a:xfrm>
          <a:off x="596613" y="2366841"/>
          <a:ext cx="1726924" cy="1151659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▫ бюджеты областного уровня - областные бюджеты и бюджет г. Минска. </a:t>
          </a:r>
        </a:p>
      </dsp:txBody>
      <dsp:txXfrm>
        <a:off x="652832" y="2423060"/>
        <a:ext cx="1614486" cy="1039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44D0-F8E6-4102-8203-66570798C7D0}">
      <dsp:nvSpPr>
        <dsp:cNvPr id="0" name=""/>
        <dsp:cNvSpPr/>
      </dsp:nvSpPr>
      <dsp:spPr>
        <a:xfrm>
          <a:off x="7168" y="782455"/>
          <a:ext cx="2531681" cy="196664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Консолидированный бюджет Чечерского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4769" y="840056"/>
        <a:ext cx="2416479" cy="1851443"/>
      </dsp:txXfrm>
    </dsp:sp>
    <dsp:sp modelId="{021DC8E1-0691-4745-8377-9D529A21B63D}">
      <dsp:nvSpPr>
        <dsp:cNvPr id="0" name=""/>
        <dsp:cNvSpPr/>
      </dsp:nvSpPr>
      <dsp:spPr>
        <a:xfrm rot="17932806">
          <a:off x="2230244" y="1231750"/>
          <a:ext cx="119378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93782" y="113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797290" y="1213276"/>
        <a:ext cx="59689" cy="59689"/>
      </dsp:txXfrm>
    </dsp:sp>
    <dsp:sp modelId="{5A523138-125E-4789-94A2-3F8EB71C2242}">
      <dsp:nvSpPr>
        <dsp:cNvPr id="0" name=""/>
        <dsp:cNvSpPr/>
      </dsp:nvSpPr>
      <dsp:spPr>
        <a:xfrm>
          <a:off x="3115421" y="272107"/>
          <a:ext cx="1275582" cy="8967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Районный бюджет </a:t>
          </a:r>
        </a:p>
      </dsp:txBody>
      <dsp:txXfrm>
        <a:off x="3141685" y="298371"/>
        <a:ext cx="1223054" cy="844184"/>
      </dsp:txXfrm>
    </dsp:sp>
    <dsp:sp modelId="{F3EBB78F-4CED-4FC7-B943-DC21F5842302}">
      <dsp:nvSpPr>
        <dsp:cNvPr id="0" name=""/>
        <dsp:cNvSpPr/>
      </dsp:nvSpPr>
      <dsp:spPr>
        <a:xfrm rot="2681790">
          <a:off x="2406888" y="2075392"/>
          <a:ext cx="91272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12729" y="113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840435" y="2063945"/>
        <a:ext cx="45636" cy="45636"/>
      </dsp:txXfrm>
    </dsp:sp>
    <dsp:sp modelId="{99A4335A-2948-451E-8611-14244838F2B0}">
      <dsp:nvSpPr>
        <dsp:cNvPr id="0" name=""/>
        <dsp:cNvSpPr/>
      </dsp:nvSpPr>
      <dsp:spPr>
        <a:xfrm>
          <a:off x="3187656" y="1924552"/>
          <a:ext cx="1222329" cy="96639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Сельские бюджеты</a:t>
          </a:r>
        </a:p>
      </dsp:txBody>
      <dsp:txXfrm>
        <a:off x="3215961" y="1952857"/>
        <a:ext cx="1165719" cy="909780"/>
      </dsp:txXfrm>
    </dsp:sp>
    <dsp:sp modelId="{BDF32B59-E275-41D0-ABE5-9267B6A2C27F}">
      <dsp:nvSpPr>
        <dsp:cNvPr id="0" name=""/>
        <dsp:cNvSpPr/>
      </dsp:nvSpPr>
      <dsp:spPr>
        <a:xfrm rot="18153989">
          <a:off x="3833522" y="1344174"/>
          <a:ext cx="249701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97017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5019605" y="1293119"/>
        <a:ext cx="124850" cy="124850"/>
      </dsp:txXfrm>
    </dsp:sp>
    <dsp:sp modelId="{F16E00BA-D9A1-41D2-BC3C-DF256137A41E}">
      <dsp:nvSpPr>
        <dsp:cNvPr id="0" name=""/>
        <dsp:cNvSpPr/>
      </dsp:nvSpPr>
      <dsp:spPr>
        <a:xfrm>
          <a:off x="5754075" y="4502"/>
          <a:ext cx="1731171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Залесского сельсовета</a:t>
          </a:r>
        </a:p>
      </dsp:txBody>
      <dsp:txXfrm>
        <a:off x="5771580" y="22007"/>
        <a:ext cx="1696161" cy="562671"/>
      </dsp:txXfrm>
    </dsp:sp>
    <dsp:sp modelId="{BE720371-F5C4-4043-B854-7133F2FD7F03}">
      <dsp:nvSpPr>
        <dsp:cNvPr id="0" name=""/>
        <dsp:cNvSpPr/>
      </dsp:nvSpPr>
      <dsp:spPr>
        <a:xfrm rot="18809155">
          <a:off x="4105472" y="1687841"/>
          <a:ext cx="195311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953117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</a:endParaRPr>
        </a:p>
      </dsp:txBody>
      <dsp:txXfrm>
        <a:off x="5033202" y="1650384"/>
        <a:ext cx="97655" cy="97655"/>
      </dsp:txXfrm>
    </dsp:sp>
    <dsp:sp modelId="{4B524BA2-60E3-4B89-99B3-73FC769E1117}">
      <dsp:nvSpPr>
        <dsp:cNvPr id="0" name=""/>
        <dsp:cNvSpPr/>
      </dsp:nvSpPr>
      <dsp:spPr>
        <a:xfrm>
          <a:off x="5754075" y="691835"/>
          <a:ext cx="1798816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Ленинского сельсовета</a:t>
          </a:r>
        </a:p>
      </dsp:txBody>
      <dsp:txXfrm>
        <a:off x="5771580" y="709340"/>
        <a:ext cx="1763806" cy="562671"/>
      </dsp:txXfrm>
    </dsp:sp>
    <dsp:sp modelId="{E1AA98F4-6AD7-4AEF-BF86-B5A2E360918D}">
      <dsp:nvSpPr>
        <dsp:cNvPr id="0" name=""/>
        <dsp:cNvSpPr/>
      </dsp:nvSpPr>
      <dsp:spPr>
        <a:xfrm rot="19890083">
          <a:off x="4317325" y="2031507"/>
          <a:ext cx="152940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529409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5043795" y="2004643"/>
        <a:ext cx="76470" cy="76470"/>
      </dsp:txXfrm>
    </dsp:sp>
    <dsp:sp modelId="{82498E16-2519-4733-9DDA-835C1D70F3CA}">
      <dsp:nvSpPr>
        <dsp:cNvPr id="0" name=""/>
        <dsp:cNvSpPr/>
      </dsp:nvSpPr>
      <dsp:spPr>
        <a:xfrm>
          <a:off x="5754075" y="1379168"/>
          <a:ext cx="1763290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Меркуловичского сельсовета</a:t>
          </a:r>
        </a:p>
      </dsp:txBody>
      <dsp:txXfrm>
        <a:off x="5771580" y="1396673"/>
        <a:ext cx="1728280" cy="562671"/>
      </dsp:txXfrm>
    </dsp:sp>
    <dsp:sp modelId="{F4983C16-A429-4BCB-A650-290E29AF59BD}">
      <dsp:nvSpPr>
        <dsp:cNvPr id="0" name=""/>
        <dsp:cNvSpPr/>
      </dsp:nvSpPr>
      <dsp:spPr>
        <a:xfrm rot="21491576">
          <a:off x="4409651" y="2375174"/>
          <a:ext cx="134475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44757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5048411" y="2352926"/>
        <a:ext cx="67237" cy="67237"/>
      </dsp:txXfrm>
    </dsp:sp>
    <dsp:sp modelId="{26CEFD86-2688-41A7-B978-FE182A520DC0}">
      <dsp:nvSpPr>
        <dsp:cNvPr id="0" name=""/>
        <dsp:cNvSpPr/>
      </dsp:nvSpPr>
      <dsp:spPr>
        <a:xfrm>
          <a:off x="5754075" y="2066501"/>
          <a:ext cx="1752855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Нисимковичского сельсовета</a:t>
          </a:r>
        </a:p>
      </dsp:txBody>
      <dsp:txXfrm>
        <a:off x="5771580" y="2084006"/>
        <a:ext cx="1717845" cy="562671"/>
      </dsp:txXfrm>
    </dsp:sp>
    <dsp:sp modelId="{28CB744A-5B24-4120-8E55-5B6F2C99062E}">
      <dsp:nvSpPr>
        <dsp:cNvPr id="0" name=""/>
        <dsp:cNvSpPr/>
      </dsp:nvSpPr>
      <dsp:spPr>
        <a:xfrm rot="1537972">
          <a:off x="4336627" y="2718841"/>
          <a:ext cx="149080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90807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5044760" y="2692941"/>
        <a:ext cx="74540" cy="74540"/>
      </dsp:txXfrm>
    </dsp:sp>
    <dsp:sp modelId="{A9C1DFD4-40BE-471E-A8AA-C1B45CA3B2AB}">
      <dsp:nvSpPr>
        <dsp:cNvPr id="0" name=""/>
        <dsp:cNvSpPr/>
      </dsp:nvSpPr>
      <dsp:spPr>
        <a:xfrm>
          <a:off x="5754075" y="2753835"/>
          <a:ext cx="1752855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Оторского сельсовета</a:t>
          </a:r>
        </a:p>
      </dsp:txBody>
      <dsp:txXfrm>
        <a:off x="5771580" y="2771340"/>
        <a:ext cx="1717845" cy="562671"/>
      </dsp:txXfrm>
    </dsp:sp>
    <dsp:sp modelId="{752C9018-E7D8-4928-8083-BBE4AB4A1D07}">
      <dsp:nvSpPr>
        <dsp:cNvPr id="0" name=""/>
        <dsp:cNvSpPr/>
      </dsp:nvSpPr>
      <dsp:spPr>
        <a:xfrm rot="2684807">
          <a:off x="4135788" y="3062507"/>
          <a:ext cx="189248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92483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</a:endParaRPr>
        </a:p>
      </dsp:txBody>
      <dsp:txXfrm>
        <a:off x="5034718" y="3026566"/>
        <a:ext cx="94624" cy="94624"/>
      </dsp:txXfrm>
    </dsp:sp>
    <dsp:sp modelId="{9CFC5B31-FE55-4934-8CAD-BD36FE942D90}">
      <dsp:nvSpPr>
        <dsp:cNvPr id="0" name=""/>
        <dsp:cNvSpPr/>
      </dsp:nvSpPr>
      <dsp:spPr>
        <a:xfrm>
          <a:off x="5754075" y="3441168"/>
          <a:ext cx="1752855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Полесского сельсовета</a:t>
          </a:r>
        </a:p>
      </dsp:txBody>
      <dsp:txXfrm>
        <a:off x="5771580" y="3458673"/>
        <a:ext cx="1717845" cy="562671"/>
      </dsp:txXfrm>
    </dsp:sp>
    <dsp:sp modelId="{2245734F-4F00-4FCC-9749-7287922583F3}">
      <dsp:nvSpPr>
        <dsp:cNvPr id="0" name=""/>
        <dsp:cNvSpPr/>
      </dsp:nvSpPr>
      <dsp:spPr>
        <a:xfrm rot="3381316">
          <a:off x="3869045" y="3406174"/>
          <a:ext cx="242597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25971" y="113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5021381" y="3356895"/>
        <a:ext cx="121298" cy="121298"/>
      </dsp:txXfrm>
    </dsp:sp>
    <dsp:sp modelId="{46CC55BD-07FA-4424-92A7-35A6243A7568}">
      <dsp:nvSpPr>
        <dsp:cNvPr id="0" name=""/>
        <dsp:cNvSpPr/>
      </dsp:nvSpPr>
      <dsp:spPr>
        <a:xfrm>
          <a:off x="5754075" y="4128501"/>
          <a:ext cx="1752855" cy="5976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Бюджет Ровковичского сельсовета</a:t>
          </a:r>
        </a:p>
      </dsp:txBody>
      <dsp:txXfrm>
        <a:off x="5771580" y="4146006"/>
        <a:ext cx="1717845" cy="562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5D692-84A2-43D2-8853-5373F26BF648}">
      <dsp:nvSpPr>
        <dsp:cNvPr id="0" name=""/>
        <dsp:cNvSpPr/>
      </dsp:nvSpPr>
      <dsp:spPr>
        <a:xfrm rot="5400000">
          <a:off x="-117314" y="117319"/>
          <a:ext cx="1477734" cy="12431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Доходы</a:t>
          </a:r>
        </a:p>
      </dsp:txBody>
      <dsp:txXfrm rot="-5400000">
        <a:off x="3" y="621554"/>
        <a:ext cx="1243101" cy="234633"/>
      </dsp:txXfrm>
    </dsp:sp>
    <dsp:sp modelId="{40801765-BFC9-4CA5-997A-29E4FF5C281A}">
      <dsp:nvSpPr>
        <dsp:cNvPr id="0" name=""/>
        <dsp:cNvSpPr/>
      </dsp:nvSpPr>
      <dsp:spPr>
        <a:xfrm rot="5400000">
          <a:off x="4265772" y="-2779675"/>
          <a:ext cx="738375" cy="6622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Неналоговые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Безвозмездные поступления</a:t>
          </a:r>
        </a:p>
      </dsp:txBody>
      <dsp:txXfrm rot="-5400000">
        <a:off x="1323707" y="198434"/>
        <a:ext cx="6586461" cy="666287"/>
      </dsp:txXfrm>
    </dsp:sp>
    <dsp:sp modelId="{003D122A-9013-47F4-B0DC-E8DDB68D2F2F}">
      <dsp:nvSpPr>
        <dsp:cNvPr id="0" name=""/>
        <dsp:cNvSpPr/>
      </dsp:nvSpPr>
      <dsp:spPr>
        <a:xfrm rot="5400000">
          <a:off x="-302711" y="1559057"/>
          <a:ext cx="1900737" cy="129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Расходы</a:t>
          </a:r>
        </a:p>
      </dsp:txBody>
      <dsp:txXfrm rot="-5400000">
        <a:off x="4" y="1903996"/>
        <a:ext cx="1295308" cy="605429"/>
      </dsp:txXfrm>
    </dsp:sp>
    <dsp:sp modelId="{905EF743-1CEB-47BA-8C0C-07E0FF3B9FAE}">
      <dsp:nvSpPr>
        <dsp:cNvPr id="0" name=""/>
        <dsp:cNvSpPr/>
      </dsp:nvSpPr>
      <dsp:spPr>
        <a:xfrm rot="5400000">
          <a:off x="3983028" y="-1598272"/>
          <a:ext cx="2137226" cy="7395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Общегосударственная деятельность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Национальная оборона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Судебная власть, правоохранительная деятельность и обеспечение безопасности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Национальная экономика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Охрана окружающей среды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Жилищно-коммунальные услуги и жилищное строительство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Здравоохранение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Физическая культура, спорт, культура и средства массовой информации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Образование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Социальная политика</a:t>
          </a:r>
        </a:p>
      </dsp:txBody>
      <dsp:txXfrm rot="-5400000">
        <a:off x="1353813" y="1135274"/>
        <a:ext cx="7291326" cy="1928564"/>
      </dsp:txXfrm>
    </dsp:sp>
    <dsp:sp modelId="{40BC051E-D6AF-4DED-9246-38791610E07C}">
      <dsp:nvSpPr>
        <dsp:cNvPr id="0" name=""/>
        <dsp:cNvSpPr/>
      </dsp:nvSpPr>
      <dsp:spPr>
        <a:xfrm rot="5400000">
          <a:off x="-314001" y="3600707"/>
          <a:ext cx="1933377" cy="1305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Направления использования профицита</a:t>
          </a:r>
        </a:p>
      </dsp:txBody>
      <dsp:txXfrm rot="-5400000">
        <a:off x="3" y="3939388"/>
        <a:ext cx="1305370" cy="628007"/>
      </dsp:txXfrm>
    </dsp:sp>
    <dsp:sp modelId="{805FF2EB-1BD9-4B38-B9A7-10EF6430A5F1}">
      <dsp:nvSpPr>
        <dsp:cNvPr id="0" name=""/>
        <dsp:cNvSpPr/>
      </dsp:nvSpPr>
      <dsp:spPr>
        <a:xfrm rot="5400000">
          <a:off x="3175350" y="1542975"/>
          <a:ext cx="1431038" cy="50020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Привлечение и погашение заимствований на внутреннем и внешнем рынках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Операции по гарантиям Правительства и местных исполнительных и распорядительных органов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Предоставление и возврат бюджетных кредитов, ссуд, займов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Изменение остатков бюджета</a:t>
          </a:r>
        </a:p>
      </dsp:txBody>
      <dsp:txXfrm rot="-5400000">
        <a:off x="1389855" y="3398328"/>
        <a:ext cx="4932170" cy="129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0.3998</cdr:y>
    </cdr:from>
    <cdr:to>
      <cdr:x>0.79937</cdr:x>
      <cdr:y>0.6002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58D117E5-4CA8-4061-841C-4EE9C8D4FDBF}"/>
            </a:ext>
          </a:extLst>
        </cdr:cNvPr>
        <cdr:cNvSpPr/>
      </cdr:nvSpPr>
      <cdr:spPr>
        <a:xfrm xmlns:a="http://schemas.openxmlformats.org/drawingml/2006/main">
          <a:off x="4298156" y="2004373"/>
          <a:ext cx="2573517" cy="1004742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ВСЕГО                    51 976 598,00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0.31358</cdr:x>
      <cdr:y>0.32809</cdr:y>
    </cdr:from>
    <cdr:to>
      <cdr:x>0.61295</cdr:x>
      <cdr:y>0.52849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58D117E5-4CA8-4061-841C-4EE9C8D4FDBF}"/>
            </a:ext>
          </a:extLst>
        </cdr:cNvPr>
        <cdr:cNvSpPr/>
      </cdr:nvSpPr>
      <cdr:spPr>
        <a:xfrm xmlns:a="http://schemas.openxmlformats.org/drawingml/2006/main">
          <a:off x="2695599" y="1681974"/>
          <a:ext cx="2573478" cy="1027372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</a:rPr>
            <a:t>ВСЕГО                    51 976 598,00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81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8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56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3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4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3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9" indent="0">
              <a:buNone/>
              <a:defRPr sz="1400"/>
            </a:lvl2pPr>
            <a:lvl3pPr marL="914137" indent="0">
              <a:buNone/>
              <a:defRPr sz="1200"/>
            </a:lvl3pPr>
            <a:lvl4pPr marL="1371206" indent="0">
              <a:buNone/>
              <a:defRPr sz="1000"/>
            </a:lvl4pPr>
            <a:lvl5pPr marL="1828274" indent="0">
              <a:buNone/>
              <a:defRPr sz="1000"/>
            </a:lvl5pPr>
            <a:lvl6pPr marL="2285342" indent="0">
              <a:buNone/>
              <a:defRPr sz="1000"/>
            </a:lvl6pPr>
            <a:lvl7pPr marL="2742411" indent="0">
              <a:buNone/>
              <a:defRPr sz="1000"/>
            </a:lvl7pPr>
            <a:lvl8pPr marL="3199480" indent="0">
              <a:buNone/>
              <a:defRPr sz="1000"/>
            </a:lvl8pPr>
            <a:lvl9pPr marL="365654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3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F10D1-67BF-4F73-862D-82BE2139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763571"/>
            <a:ext cx="7778335" cy="3657600"/>
          </a:xfrm>
        </p:spPr>
        <p:txBody>
          <a:bodyPr>
            <a:norm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Бюджет Чечерского района для граждан на 2023 год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F00112-F34E-4A93-A8B2-9E49E6E6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579181" y="6288266"/>
            <a:ext cx="45719" cy="23699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AF18FA-0075-4276-BB90-6FBCC30C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5" y="3770722"/>
            <a:ext cx="4186725" cy="27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E2060-8C2D-4A40-BD43-12FC4C82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2190"/>
          </a:xfrm>
        </p:spPr>
        <p:txBody>
          <a:bodyPr>
            <a:normAutofit fontScale="90000"/>
          </a:bodyPr>
          <a:lstStyle/>
          <a:p>
            <a:r>
              <a:rPr lang="ru-RU" dirty="0"/>
              <a:t>Бюджет Чечерского района на 2023 год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ru-RU" sz="2200" b="1" dirty="0">
                <a:solidFill>
                  <a:schemeClr val="tx1"/>
                </a:solidFill>
              </a:rPr>
              <a:t>рублей</a:t>
            </a:r>
            <a:endParaRPr lang="ru-RU" sz="2200" b="1" dirty="0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ADF6A8D-C298-431E-9FD4-9875B469B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066300"/>
              </p:ext>
            </p:extLst>
          </p:nvPr>
        </p:nvGraphicFramePr>
        <p:xfrm>
          <a:off x="677334" y="1264596"/>
          <a:ext cx="8596312" cy="498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056F8C34-C8B3-4DE5-B70B-BC7AABA531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56F8C34-C8B3-4DE5-B70B-BC7AABA531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5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4A348-3D60-43A4-836E-91404AF3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31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Структура расходов                                      </a:t>
            </a:r>
            <a:r>
              <a:rPr lang="ru-RU" sz="2000" b="1" dirty="0">
                <a:solidFill>
                  <a:schemeClr val="tx1"/>
                </a:solidFill>
              </a:rPr>
              <a:t>рублей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Объект 14">
            <a:extLst>
              <a:ext uri="{FF2B5EF4-FFF2-40B4-BE49-F238E27FC236}">
                <a16:creationId xmlns:a16="http://schemas.microsoft.com/office/drawing/2014/main" id="{74E5BE82-1C2D-4382-AB79-F0CA3EEC2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409977"/>
              </p:ext>
            </p:extLst>
          </p:nvPr>
        </p:nvGraphicFramePr>
        <p:xfrm>
          <a:off x="932387" y="1121790"/>
          <a:ext cx="8596312" cy="512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D054DDD5-785C-41CB-A806-F8C482B90E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054DDD5-785C-41CB-A806-F8C482B90E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C1A99-2EA2-48ED-98D2-94BCDA44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249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Государственные программы социально-экономической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ru-RU" sz="3100" dirty="0">
                <a:solidFill>
                  <a:schemeClr val="tx1"/>
                </a:solidFill>
              </a:rPr>
              <a:t>направленности на 2023 год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E164FBF-B78C-450F-BE0E-D0851B371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5" b="38710"/>
          <a:stretch/>
        </p:blipFill>
        <p:spPr>
          <a:xfrm>
            <a:off x="3359886" y="2417339"/>
            <a:ext cx="1391224" cy="1191188"/>
          </a:xfrm>
          <a:prstGeom prst="rect">
            <a:avLst/>
          </a:prstGeom>
        </p:spPr>
      </p:pic>
      <p:sp>
        <p:nvSpPr>
          <p:cNvPr id="53" name="Объект 52">
            <a:extLst>
              <a:ext uri="{FF2B5EF4-FFF2-40B4-BE49-F238E27FC236}">
                <a16:creationId xmlns:a16="http://schemas.microsoft.com/office/drawing/2014/main" id="{633640C9-2F15-4164-9537-14BC2402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1939"/>
            <a:ext cx="4079258" cy="5838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«Аграрный бизнес»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Блок-схема: перфолента 55">
            <a:extLst>
              <a:ext uri="{FF2B5EF4-FFF2-40B4-BE49-F238E27FC236}">
                <a16:creationId xmlns:a16="http://schemas.microsoft.com/office/drawing/2014/main" id="{A2C172C3-46D9-448A-BBCB-F3E49E2134E7}"/>
              </a:ext>
            </a:extLst>
          </p:cNvPr>
          <p:cNvSpPr/>
          <p:nvPr/>
        </p:nvSpPr>
        <p:spPr>
          <a:xfrm>
            <a:off x="1011363" y="2620652"/>
            <a:ext cx="2215298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904 234,00 рублей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E22D949-1B7C-429B-888D-EE17BAD956FC}"/>
              </a:ext>
            </a:extLst>
          </p:cNvPr>
          <p:cNvSpPr/>
          <p:nvPr/>
        </p:nvSpPr>
        <p:spPr>
          <a:xfrm>
            <a:off x="4975668" y="3845067"/>
            <a:ext cx="40532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/>
              <a:t>Государственная программа </a:t>
            </a:r>
            <a:r>
              <a:rPr lang="ru-RU" b="1" dirty="0"/>
              <a:t>«Управление государственными финансами и регулирование финансового рынка»</a:t>
            </a:r>
          </a:p>
        </p:txBody>
      </p:sp>
      <p:sp>
        <p:nvSpPr>
          <p:cNvPr id="58" name="Блок-схема: перфолента 57">
            <a:extLst>
              <a:ext uri="{FF2B5EF4-FFF2-40B4-BE49-F238E27FC236}">
                <a16:creationId xmlns:a16="http://schemas.microsoft.com/office/drawing/2014/main" id="{2BEEB421-0671-4353-AFA3-9C6CDD514ECD}"/>
              </a:ext>
            </a:extLst>
          </p:cNvPr>
          <p:cNvSpPr/>
          <p:nvPr/>
        </p:nvSpPr>
        <p:spPr>
          <a:xfrm>
            <a:off x="5354426" y="5215004"/>
            <a:ext cx="2366127" cy="9594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1 400 062,00 рублей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E64797D-FD0B-4FC6-9A98-9F9EBB3A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426" y="1902857"/>
            <a:ext cx="3674452" cy="19106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0CFCCF-9BAC-4424-8DEC-85205FC8C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5" r="984" b="4708"/>
          <a:stretch/>
        </p:blipFill>
        <p:spPr>
          <a:xfrm>
            <a:off x="862642" y="3845067"/>
            <a:ext cx="3888468" cy="23899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EB9FDC-0CC4-4B4D-A3C8-68D4676A3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855" y="5138451"/>
            <a:ext cx="1402147" cy="95524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Ссылка на слайд 11">
                <a:extLst>
                  <a:ext uri="{FF2B5EF4-FFF2-40B4-BE49-F238E27FC236}">
                    <a16:creationId xmlns:a16="http://schemas.microsoft.com/office/drawing/2014/main" id="{2999FEA0-4D33-4E0E-AAD9-6C4648DD84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Ссылка на слайд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999FEA0-4D33-4E0E-AAD9-6C4648DD84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по преодолению последствий катастрофы на Чернобыльской АЭС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779387" y="3817857"/>
            <a:ext cx="4079258" cy="2184002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«Социальная защита»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030217" y="1923068"/>
            <a:ext cx="2061775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6 441 321,00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126685" y="4668544"/>
            <a:ext cx="2366127" cy="984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1 676 318,00 рублей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DC041-7045-4B44-A4AE-1603ACDD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21" y="3205113"/>
            <a:ext cx="2352741" cy="2855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57F049-6E4F-4D1C-8C1F-997161EA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49" y="1872927"/>
            <a:ext cx="1234020" cy="12002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8F0614-D48E-45A5-8028-96844B1D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79382" y="1518374"/>
            <a:ext cx="4396521" cy="1910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C03A38-67EA-4E72-954E-269C29C1B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59" y="4668544"/>
            <a:ext cx="1365833" cy="133331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AD042D5B-5E61-43D1-B68B-82125777DA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Ссылка на слайд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AD042D5B-5E61-43D1-B68B-82125777DA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«Здоровье народа и демографическая безопасность»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912865" y="3713503"/>
            <a:ext cx="4346592" cy="2288355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«Охрана окружающей среды и устойчивое использование природных ресурсов»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953522" y="1721161"/>
            <a:ext cx="1846843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12 105 476,00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244732" y="5095188"/>
            <a:ext cx="2167884" cy="10056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1 156,00 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8FD20-2C5F-4B5D-93CF-9717A9B6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43" y="1772239"/>
            <a:ext cx="1846843" cy="45201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4F80E2-9695-4037-9FE5-26FD5FF7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" y="4445288"/>
            <a:ext cx="2000636" cy="18471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098C49-54A2-4E92-B170-6110A9776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483" y="4845858"/>
            <a:ext cx="1428673" cy="15043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EF7DC4-0855-4C9C-A8D4-BA85D708D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096" y="565608"/>
            <a:ext cx="3581380" cy="3147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8B2452-4F0D-4305-8CCE-D9AFBB477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1" y="2828042"/>
            <a:ext cx="2000636" cy="154429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Ссылка на слайд 11">
                <a:extLst>
                  <a:ext uri="{FF2B5EF4-FFF2-40B4-BE49-F238E27FC236}">
                    <a16:creationId xmlns:a16="http://schemas.microsoft.com/office/drawing/2014/main" id="{AAEAC672-1811-404A-99D9-AFE0E1461F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Ссылка на слайд 1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AEAC672-1811-404A-99D9-AFE0E1461F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«Образование и молодежная политика»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920792" y="4110086"/>
            <a:ext cx="4402317" cy="1910625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«Культура Беларуси»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046376" y="1640264"/>
            <a:ext cx="2017336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19 147 128,00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136111" y="4967925"/>
            <a:ext cx="2179089" cy="10527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1 858 479,00 рублей</a:t>
            </a:r>
          </a:p>
        </p:txBody>
      </p:sp>
      <p:pic>
        <p:nvPicPr>
          <p:cNvPr id="11" name="Объект 11">
            <a:extLst>
              <a:ext uri="{FF2B5EF4-FFF2-40B4-BE49-F238E27FC236}">
                <a16:creationId xmlns:a16="http://schemas.microsoft.com/office/drawing/2014/main" id="{CA07D143-788F-4CB0-BDAB-FCCDC897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3" y="2931735"/>
            <a:ext cx="3667812" cy="3360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2B36BA-42B9-4EBE-944A-9ED954D1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53" y="4708662"/>
            <a:ext cx="1462652" cy="13120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E42A4C-A007-419B-BD45-B0D6826B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245" y="641023"/>
            <a:ext cx="3667812" cy="31353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F5DB7-D923-41B0-894C-61D979158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36" t="7093" r="3943"/>
          <a:stretch/>
        </p:blipFill>
        <p:spPr>
          <a:xfrm>
            <a:off x="3120510" y="1415358"/>
            <a:ext cx="1212284" cy="138760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Ссылка на слайд 11">
                <a:extLst>
                  <a:ext uri="{FF2B5EF4-FFF2-40B4-BE49-F238E27FC236}">
                    <a16:creationId xmlns:a16="http://schemas.microsoft.com/office/drawing/2014/main" id="{E364FA1D-0DCB-4681-8ECF-9FA3B27103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Ссылка на слайд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364FA1D-0DCB-4681-8ECF-9FA3B27103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1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«Физическая культура и спорт»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920791" y="3930977"/>
            <a:ext cx="3937853" cy="2070881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«Комфортное жильё и благоприятная среда»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011364" y="1432874"/>
            <a:ext cx="2052348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475 835,00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335572" y="4954998"/>
            <a:ext cx="2157241" cy="984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4 076 590,00 рублей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4647D4-7A1D-4FC4-A359-2BF6CAB9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3" y="3073138"/>
            <a:ext cx="3315540" cy="31461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C119F2-BE8D-4A11-8D28-CD87B585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02" y="1282046"/>
            <a:ext cx="1055801" cy="18759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F881FD-1720-41C4-9177-45B0E98CC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72" y="856142"/>
            <a:ext cx="3937852" cy="28768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5BBF6A-9AC5-4BFC-93AE-0E0DA53F67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90" r="14305" b="50409"/>
          <a:stretch/>
        </p:blipFill>
        <p:spPr>
          <a:xfrm>
            <a:off x="7907594" y="4590853"/>
            <a:ext cx="1675420" cy="134851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91D28815-620D-4373-A5A9-33BB7CB456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Ссылка на слайд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1D28815-620D-4373-A5A9-33BB7CB456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4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«Строительство жилья»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900664" y="3599046"/>
            <a:ext cx="4079258" cy="2402811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«Земельно-имущественные отношения, геодезическая и картографическая деятельность»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064723" y="1517626"/>
            <a:ext cx="2061775" cy="10339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9 243,00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296620" y="5017485"/>
            <a:ext cx="2035833" cy="984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9 120,00 рублей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376403-BB22-432B-808B-CF1963239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181" y="565609"/>
            <a:ext cx="3671741" cy="30334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1213B0-FF46-4D39-8A2A-F356B5426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93" y="4578896"/>
            <a:ext cx="1405930" cy="14229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47C32C-9D4E-4AB3-BDC0-34ABE788A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447" r="45426"/>
          <a:stretch/>
        </p:blipFill>
        <p:spPr>
          <a:xfrm>
            <a:off x="3278038" y="1204885"/>
            <a:ext cx="1438921" cy="17548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9FEE1B-D851-454E-83C5-6F33908BC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002139"/>
            <a:ext cx="3671742" cy="329025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B12FC710-9D67-44C9-A677-A70A32601A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Ссылка на слайд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B12FC710-9D67-44C9-A677-A70A32601A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8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«Массовая информация и книгоиздание»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52">
            <a:extLst>
              <a:ext uri="{FF2B5EF4-FFF2-40B4-BE49-F238E27FC236}">
                <a16:creationId xmlns:a16="http://schemas.microsoft.com/office/drawing/2014/main" id="{40854004-A1F9-4073-96AA-2A2B4657E0A9}"/>
              </a:ext>
            </a:extLst>
          </p:cNvPr>
          <p:cNvSpPr txBox="1">
            <a:spLocks/>
          </p:cNvSpPr>
          <p:nvPr/>
        </p:nvSpPr>
        <p:spPr>
          <a:xfrm>
            <a:off x="4779387" y="3784863"/>
            <a:ext cx="4424668" cy="2216994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</a:t>
            </a:r>
            <a:r>
              <a:rPr lang="ru-RU" b="1" dirty="0">
                <a:solidFill>
                  <a:schemeClr val="tx1"/>
                </a:solidFill>
              </a:rPr>
              <a:t>«Увековечение памяти о погибших при защите Отечества»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082237" y="1661110"/>
            <a:ext cx="2061775" cy="9699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46 300,00 рублей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25A969E2-CAD2-4CB0-A40D-BBE8DF74E550}"/>
              </a:ext>
            </a:extLst>
          </p:cNvPr>
          <p:cNvSpPr/>
          <p:nvPr/>
        </p:nvSpPr>
        <p:spPr>
          <a:xfrm>
            <a:off x="5126685" y="5017485"/>
            <a:ext cx="2366127" cy="984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4 000,00 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94C87-AE53-42B9-A6E9-5EEE35C3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33" y="565608"/>
            <a:ext cx="3833812" cy="30871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E04D04-0F72-4623-A1BF-98D97A3B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33" y="1509623"/>
            <a:ext cx="1299157" cy="13369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13A344-3E9B-4739-9874-7E2103888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25" y="3073138"/>
            <a:ext cx="3510952" cy="29287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6A6F09-74FD-4898-911F-DE51D82BBB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59"/>
          <a:stretch/>
        </p:blipFill>
        <p:spPr>
          <a:xfrm>
            <a:off x="7570437" y="4789843"/>
            <a:ext cx="1633618" cy="98437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Ссылка на слайд 14">
                <a:extLst>
                  <a:ext uri="{FF2B5EF4-FFF2-40B4-BE49-F238E27FC236}">
                    <a16:creationId xmlns:a16="http://schemas.microsoft.com/office/drawing/2014/main" id="{1E880D68-308C-4D76-95B9-7A932F13E8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Ссылка на слайд 1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E880D68-308C-4D76-95B9-7A932F13E8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0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2">
            <a:extLst>
              <a:ext uri="{FF2B5EF4-FFF2-40B4-BE49-F238E27FC236}">
                <a16:creationId xmlns:a16="http://schemas.microsoft.com/office/drawing/2014/main" id="{A0301799-D75D-4033-97A5-CCD82735E61C}"/>
              </a:ext>
            </a:extLst>
          </p:cNvPr>
          <p:cNvSpPr txBox="1">
            <a:spLocks/>
          </p:cNvSpPr>
          <p:nvPr/>
        </p:nvSpPr>
        <p:spPr>
          <a:xfrm>
            <a:off x="677334" y="565608"/>
            <a:ext cx="4243458" cy="2507530"/>
          </a:xfrm>
          <a:prstGeom prst="rect">
            <a:avLst/>
          </a:prstGeom>
        </p:spPr>
        <p:txBody>
          <a:bodyPr>
            <a:normAutofit/>
          </a:bodyPr>
          <a:lstStyle>
            <a:lvl1pPr marL="342905" indent="-342905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60" indent="-28575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457206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Государственная программа        </a:t>
            </a:r>
            <a:r>
              <a:rPr lang="ru-RU" b="1" dirty="0">
                <a:solidFill>
                  <a:schemeClr val="tx1"/>
                </a:solidFill>
              </a:rPr>
              <a:t>«Транспортный комплекс»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лок-схема: перфолента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875393-2CA4-4471-A6C2-C9D0D1B112D3}"/>
              </a:ext>
            </a:extLst>
          </p:cNvPr>
          <p:cNvSpPr/>
          <p:nvPr/>
        </p:nvSpPr>
        <p:spPr>
          <a:xfrm>
            <a:off x="1154925" y="1463795"/>
            <a:ext cx="2558110" cy="9699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261 649,00 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D27A25-6CF4-4594-A739-F118F9DE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05" r="6737"/>
          <a:stretch/>
        </p:blipFill>
        <p:spPr>
          <a:xfrm>
            <a:off x="4328650" y="565608"/>
            <a:ext cx="4745219" cy="2991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B350B0-2961-431A-81A1-288BC3F4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97" y="3073138"/>
            <a:ext cx="3099365" cy="29911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15785-C888-43CE-89FE-7AA2F6D97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50" y="3852863"/>
            <a:ext cx="4745219" cy="2199134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B272EB16-3082-44FB-ADF8-E0E6CA0F20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Ссылка на слайд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272EB16-3082-44FB-ADF8-E0E6CA0F20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2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21159-9166-4679-852E-DDB0819F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81" y="637881"/>
            <a:ext cx="8596668" cy="663018"/>
          </a:xfrm>
        </p:spPr>
        <p:txBody>
          <a:bodyPr>
            <a:normAutofit/>
          </a:bodyPr>
          <a:lstStyle/>
          <a:p>
            <a:r>
              <a:rPr lang="ru-RU" dirty="0"/>
              <a:t>Оглавление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CB9B8AD-51C9-46EB-91B1-973BB3B2F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334438"/>
              </p:ext>
            </p:extLst>
          </p:nvPr>
        </p:nvGraphicFramePr>
        <p:xfrm>
          <a:off x="1127149" y="1458099"/>
          <a:ext cx="8128000" cy="476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0D433-00E7-4E91-8D8E-8641750E2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0" b="100000" l="27865" r="100000">
                        <a14:backgroundMark x1="8854" y1="32673" x2="8854" y2="32673"/>
                        <a14:backgroundMark x1="8333" y1="55116" x2="8333" y2="55116"/>
                        <a14:backgroundMark x1="10677" y1="66997" x2="10677" y2="66997"/>
                        <a14:backgroundMark x1="31250" y1="47525" x2="31250" y2="47525"/>
                        <a14:backgroundMark x1="10156" y1="36964" x2="10156" y2="36964"/>
                        <a14:backgroundMark x1="13021" y1="45215" x2="13021" y2="45215"/>
                        <a14:backgroundMark x1="15885" y1="54455" x2="15885" y2="54455"/>
                        <a14:backgroundMark x1="16667" y1="65017" x2="16667" y2="65017"/>
                        <a14:backgroundMark x1="17188" y1="81518" x2="17188" y2="81518"/>
                        <a14:backgroundMark x1="17708" y1="87129" x2="17708" y2="87129"/>
                        <a14:backgroundMark x1="40885" y1="13201" x2="40885" y2="13201"/>
                        <a14:backgroundMark x1="40885" y1="13201" x2="40885" y2="13201"/>
                        <a14:backgroundMark x1="40885" y1="13201" x2="40885" y2="13201"/>
                        <a14:backgroundMark x1="40885" y1="13201" x2="40885" y2="13201"/>
                        <a14:backgroundMark x1="15365" y1="25083" x2="15365" y2="2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/>
          <a:stretch/>
        </p:blipFill>
        <p:spPr bwMode="auto">
          <a:xfrm>
            <a:off x="7375491" y="2083324"/>
            <a:ext cx="4656484" cy="381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B20AB-228F-4BB2-8C52-8DC6D13F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87605"/>
            <a:ext cx="8596668" cy="179571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определения бюджетного законодательства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6C0AF-77BB-4461-A42A-6F76CD74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66245"/>
            <a:ext cx="8596668" cy="4643981"/>
          </a:xfrm>
        </p:spPr>
        <p:txBody>
          <a:bodyPr wrap="square">
            <a:normAutofit/>
          </a:bodyPr>
          <a:lstStyle/>
          <a:p>
            <a:pPr marL="285753" indent="-285753">
              <a:buClrTx/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Бюджет</a:t>
            </a:r>
            <a:r>
              <a:rPr lang="ru-RU" sz="1700" dirty="0">
                <a:solidFill>
                  <a:schemeClr val="tx1"/>
                </a:solidFill>
              </a:rPr>
              <a:t> – план формирования и использования денежных средств для обеспечения реализации задач и функций государства, принимаемый на один финансовый год и действующий с 1 января по 31 декабря календарного года.</a:t>
            </a:r>
          </a:p>
          <a:p>
            <a:pPr marL="285753" indent="-285753">
              <a:buClrTx/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Бюджетная система Республики Беларусь</a:t>
            </a:r>
            <a:r>
              <a:rPr lang="ru-RU" sz="1700" dirty="0">
                <a:solidFill>
                  <a:schemeClr val="tx1"/>
                </a:solidFill>
              </a:rPr>
              <a:t> – республиканский бюджет и местные бюджеты. Республиканский бюджет утверждается в форме закона, местные бюджеты – в форме решений местных Советов депутатов. </a:t>
            </a:r>
          </a:p>
          <a:p>
            <a:pPr marL="285753" indent="-285753">
              <a:buClrTx/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Бюджетный процесс </a:t>
            </a:r>
            <a:r>
              <a:rPr lang="ru-RU" sz="1700" dirty="0">
                <a:solidFill>
                  <a:schemeClr val="tx1"/>
                </a:solidFill>
              </a:rPr>
              <a:t>– деятельность по составлению, рассмотрению, утверждению и исполнению бюджетов, контролю за их исполнением, а также составлению, рассмотрению и утверждению отчетов об их исполнении. </a:t>
            </a:r>
          </a:p>
          <a:p>
            <a:pPr marL="285753" indent="-285753">
              <a:buClrTx/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Доходы бюджета </a:t>
            </a:r>
            <a:r>
              <a:rPr lang="ru-RU" sz="1700" dirty="0">
                <a:solidFill>
                  <a:schemeClr val="tx1"/>
                </a:solidFill>
              </a:rPr>
              <a:t>– денежные средства, поступающие в безвозмездном и безвозвратном порядке в бюджет в соответствии с действующим законодательством. </a:t>
            </a:r>
          </a:p>
          <a:p>
            <a:pPr marL="285753" indent="-285753">
              <a:buClrTx/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</a:rPr>
              <a:t>Расходы бюджета</a:t>
            </a:r>
            <a:r>
              <a:rPr lang="ru-RU" sz="1700" dirty="0">
                <a:solidFill>
                  <a:schemeClr val="tx1"/>
                </a:solidFill>
              </a:rPr>
              <a:t> – денежные средства, направляемые на финансовое обеспечение задач и функций государства.</a:t>
            </a:r>
          </a:p>
          <a:p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D213E-2111-49B4-A76A-6DDF7F3B01D3}"/>
              </a:ext>
            </a:extLst>
          </p:cNvPr>
          <p:cNvSpPr txBox="1"/>
          <p:nvPr/>
        </p:nvSpPr>
        <p:spPr>
          <a:xfrm>
            <a:off x="8752114" y="2461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Ссылка на слайд 7">
                <a:extLst>
                  <a:ext uri="{FF2B5EF4-FFF2-40B4-BE49-F238E27FC236}">
                    <a16:creationId xmlns:a16="http://schemas.microsoft.com/office/drawing/2014/main" id="{801F2F04-1C49-4E04-AE5D-AD1F6A3321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Ссылка на слайд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01F2F04-1C49-4E04-AE5D-AD1F6A3321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8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305147-0B5D-4FFF-86E5-63DD38E3ABB9}"/>
              </a:ext>
            </a:extLst>
          </p:cNvPr>
          <p:cNvSpPr/>
          <p:nvPr/>
        </p:nvSpPr>
        <p:spPr>
          <a:xfrm>
            <a:off x="631597" y="764367"/>
            <a:ext cx="867265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b="1" dirty="0"/>
              <a:t>Межбюджетные трансферты </a:t>
            </a:r>
            <a:r>
              <a:rPr lang="ru-RU" sz="1700" dirty="0"/>
              <a:t>– бюджетные средства, передаваемые из одного бюджета в другой бюджет на безвозвратной и безвозмездной основе.</a:t>
            </a:r>
          </a:p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b="1" dirty="0"/>
              <a:t>Сбалансированный бюджет</a:t>
            </a:r>
            <a:r>
              <a:rPr lang="ru-RU" sz="1700" dirty="0"/>
              <a:t> – бюджет, в котором расходы равны его доходам и иным поступлениям в бюджет (источникам финансирования дефицита бюджета).</a:t>
            </a:r>
          </a:p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b="1" dirty="0"/>
              <a:t>Профицит бюджета</a:t>
            </a:r>
            <a:r>
              <a:rPr lang="ru-RU" sz="1700" dirty="0"/>
              <a:t> – превышение доходов бюджета над его расходами.</a:t>
            </a:r>
          </a:p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b="1" dirty="0"/>
              <a:t>Дефицит бюджета</a:t>
            </a:r>
            <a:r>
              <a:rPr lang="ru-RU" sz="1700" dirty="0"/>
              <a:t> – превышение расходов бюджета над его доходами.</a:t>
            </a:r>
          </a:p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b="1" dirty="0"/>
              <a:t>Источники финансирования дефицита бюджета. </a:t>
            </a:r>
            <a:r>
              <a:rPr lang="ru-RU" sz="1700" dirty="0"/>
              <a:t>Дефицит бюджета обеспечивается финансированием за счет поступлений из соответствующих источников финансирования дефицита бюджета, к которым относятся заемные средства, остатки средств бюджета и др. Утверждение бюджета с дефицитом допускается при наличии источников финансирования дефицита бюджета.</a:t>
            </a:r>
          </a:p>
          <a:p>
            <a:pPr marL="285753" indent="-285753" algn="just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ru-RU" sz="1700" dirty="0"/>
              <a:t>Все доходы, расходы, источники финансирования дефицита (направления использования профицита) бюджета структурированы в единой бюджетной классификации Республики Беларусь. </a:t>
            </a:r>
            <a:r>
              <a:rPr lang="ru-RU" sz="1700" b="1" dirty="0"/>
              <a:t>Бюджетная классификация</a:t>
            </a:r>
            <a:r>
              <a:rPr lang="ru-RU" sz="1700" dirty="0"/>
              <a:t> – это группировка доходов, расходов, источников финансирования дефицита (направлений использования профицита) бюджета всех уровней бюджетной системы, используемая для составления и исполнения бюджетов всех уровней бюджетной системы.</a:t>
            </a:r>
          </a:p>
          <a:p>
            <a:pPr algn="just">
              <a:spcBef>
                <a:spcPts val="750"/>
              </a:spcBef>
            </a:pPr>
            <a:endParaRPr lang="ru-RU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4457A5DB-73F6-441F-A17D-F0AEA41A21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457A5DB-73F6-441F-A17D-F0AEA41A2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C2AAE-F05B-427A-B4C7-9CBA7938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34740"/>
            <a:ext cx="8596668" cy="117206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Бюджетный процесс в Республике Беларусь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8CEF3-B03A-42EF-A561-04C951E7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40263"/>
            <a:ext cx="8596668" cy="467569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Этапы бюджетного процесса</a:t>
            </a:r>
          </a:p>
          <a:p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FF24963-704E-4CA0-9D27-BB47DB9BB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765424"/>
              </p:ext>
            </p:extLst>
          </p:nvPr>
        </p:nvGraphicFramePr>
        <p:xfrm>
          <a:off x="677334" y="1640263"/>
          <a:ext cx="8596669" cy="446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Ссылка на слайд 9">
                <a:extLst>
                  <a:ext uri="{FF2B5EF4-FFF2-40B4-BE49-F238E27FC236}">
                    <a16:creationId xmlns:a16="http://schemas.microsoft.com/office/drawing/2014/main" id="{90608AE8-6526-47D9-B8F2-14D51B9030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Ссылка на слайд 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0608AE8-6526-47D9-B8F2-14D51B9030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0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D0BCA6A-CB64-48D8-BA13-79224D8CC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848690"/>
              </p:ext>
            </p:extLst>
          </p:nvPr>
        </p:nvGraphicFramePr>
        <p:xfrm>
          <a:off x="601921" y="464270"/>
          <a:ext cx="8596668" cy="592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0C7AD-69EB-43F5-86CE-BCB796503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595" y="4129341"/>
            <a:ext cx="2689405" cy="1390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C9698-B734-4EED-AD92-B7B6A838E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595" y="1211190"/>
            <a:ext cx="2689405" cy="1517469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Ссылка на слайд 6">
                <a:extLst>
                  <a:ext uri="{FF2B5EF4-FFF2-40B4-BE49-F238E27FC236}">
                    <a16:creationId xmlns:a16="http://schemas.microsoft.com/office/drawing/2014/main" id="{7704CE94-EEC1-4DE9-8C89-71E2CD6A0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Ссылка на слайд 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7704CE94-EEC1-4DE9-8C89-71E2CD6A0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0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002BC-F92D-4B0A-9D83-44A50F62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81874"/>
            <a:ext cx="8596668" cy="1154696"/>
          </a:xfrm>
        </p:spPr>
        <p:txBody>
          <a:bodyPr>
            <a:normAutofit fontScale="90000"/>
          </a:bodyPr>
          <a:lstStyle/>
          <a:p>
            <a:r>
              <a:rPr lang="ru-RU" dirty="0"/>
              <a:t>Бюджетная система Республики Беларусь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56705-1047-48EE-826B-5FBE862E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49690"/>
            <a:ext cx="8596668" cy="4751109"/>
          </a:xfrm>
        </p:spPr>
        <p:txBody>
          <a:bodyPr/>
          <a:lstStyle/>
          <a:p>
            <a:r>
              <a:rPr lang="ru-RU" sz="1700" dirty="0">
                <a:solidFill>
                  <a:schemeClr val="tx1"/>
                </a:solidFill>
              </a:rPr>
              <a:t>  В бюджетную систему Республики Беларусь как самостоятельные части включаются республиканский бюджет и местные бюджеты. 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  </a:t>
            </a:r>
            <a:endParaRPr lang="ru-RU" sz="17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70E7FAD-9963-479B-BDE5-6728B3641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999827"/>
              </p:ext>
            </p:extLst>
          </p:nvPr>
        </p:nvGraphicFramePr>
        <p:xfrm>
          <a:off x="974449" y="2358733"/>
          <a:ext cx="800244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Ссылка на слайд 6">
                <a:extLst>
                  <a:ext uri="{FF2B5EF4-FFF2-40B4-BE49-F238E27FC236}">
                    <a16:creationId xmlns:a16="http://schemas.microsoft.com/office/drawing/2014/main" id="{88EF72F8-3BA7-4608-BDB3-5038BE311B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Ссылка на слайд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8EF72F8-3BA7-4608-BDB3-5038BE311B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3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70248-52B3-4E20-B04D-029D7842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0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</a:pPr>
            <a:r>
              <a:rPr lang="ru-RU" sz="2800" dirty="0">
                <a:solidFill>
                  <a:schemeClr val="tx1"/>
                </a:solidFill>
              </a:rPr>
              <a:t>Консолидированный бюджет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Чечерского района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8B4630B-CE3F-4B70-98FC-3986462A0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698806"/>
              </p:ext>
            </p:extLst>
          </p:nvPr>
        </p:nvGraphicFramePr>
        <p:xfrm>
          <a:off x="677334" y="1594700"/>
          <a:ext cx="8596667" cy="473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C26154E8-0C03-4A89-A7B6-1B4097B696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26154E8-0C03-4A89-A7B6-1B4097B696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9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5AC9-BD9B-4F27-ABF5-F9CEE840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81872"/>
          </a:xfrm>
        </p:spPr>
        <p:txBody>
          <a:bodyPr/>
          <a:lstStyle/>
          <a:p>
            <a:r>
              <a:rPr lang="ru-RU" dirty="0"/>
              <a:t>Структура бюджета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4181573-6F88-4243-8C62-45ACD6B2E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792097"/>
              </p:ext>
            </p:extLst>
          </p:nvPr>
        </p:nvGraphicFramePr>
        <p:xfrm>
          <a:off x="677333" y="1291473"/>
          <a:ext cx="8749471" cy="504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Ссылка на слайд 5">
                <a:extLst>
                  <a:ext uri="{FF2B5EF4-FFF2-40B4-BE49-F238E27FC236}">
                    <a16:creationId xmlns:a16="http://schemas.microsoft.com/office/drawing/2014/main" id="{534360FB-12CA-499E-B844-C6CC79AC0A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4775721"/>
                  </p:ext>
                </p:extLst>
              </p:nvPr>
            </p:nvGraphicFramePr>
            <p:xfrm>
              <a:off x="10450287" y="6029864"/>
              <a:ext cx="432770" cy="243433"/>
            </p:xfrm>
            <a:graphic>
              <a:graphicData uri="http://schemas.microsoft.com/office/powerpoint/2016/slidezoom">
                <pslz:sldZm>
                  <pslz:sldZmObj sldId="257" cId="191631198">
                    <pslz:zmPr id="{C7BBDDB3-BAE0-42C5-8C55-819962D5410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770" cy="2434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Ссылка на слайд 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34360FB-12CA-499E-B844-C6CC79AC0A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0287" y="6029864"/>
                <a:ext cx="432770" cy="2434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4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1420</TotalTime>
  <Words>854</Words>
  <Application>Microsoft Office PowerPoint</Application>
  <PresentationFormat>Широкоэкранный</PresentationFormat>
  <Paragraphs>129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Trebuchet MS</vt:lpstr>
      <vt:lpstr>Wingdings</vt:lpstr>
      <vt:lpstr>Wingdings 3</vt:lpstr>
      <vt:lpstr>Аспект</vt:lpstr>
      <vt:lpstr>Бюджет Чечерского района для граждан на 2023 год</vt:lpstr>
      <vt:lpstr>Оглавление</vt:lpstr>
      <vt:lpstr>Основные определения бюджетного законодательства </vt:lpstr>
      <vt:lpstr>Презентация PowerPoint</vt:lpstr>
      <vt:lpstr> Бюджетный процесс в Республике Беларусь</vt:lpstr>
      <vt:lpstr>Презентация PowerPoint</vt:lpstr>
      <vt:lpstr>Бюджетная система Республики Беларусь</vt:lpstr>
      <vt:lpstr>Консолидированный бюджет Чечерского района</vt:lpstr>
      <vt:lpstr>Структура бюджета</vt:lpstr>
      <vt:lpstr>Бюджет Чечерского района на 2023 год                                                            рублей</vt:lpstr>
      <vt:lpstr>Структура расходов                                      рублей</vt:lpstr>
      <vt:lpstr>Государственные программы социально-экономической направленности на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Чечерского района для граждан на 2023 год</dc:title>
  <dc:creator>Жишкевич Елена Георгиевна</dc:creator>
  <cp:lastModifiedBy>Жишкевич Елена Георгиевна</cp:lastModifiedBy>
  <cp:revision>147</cp:revision>
  <dcterms:created xsi:type="dcterms:W3CDTF">2023-02-22T06:29:25Z</dcterms:created>
  <dcterms:modified xsi:type="dcterms:W3CDTF">2023-02-28T12:31:33Z</dcterms:modified>
</cp:coreProperties>
</file>